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  <p:sldMasterId id="2147483696" r:id="rId2"/>
  </p:sldMasterIdLst>
  <p:notesMasterIdLst>
    <p:notesMasterId r:id="rId20"/>
  </p:notesMasterIdLst>
  <p:sldIdLst>
    <p:sldId id="277" r:id="rId3"/>
    <p:sldId id="278" r:id="rId4"/>
    <p:sldId id="287" r:id="rId5"/>
    <p:sldId id="293" r:id="rId6"/>
    <p:sldId id="292" r:id="rId7"/>
    <p:sldId id="285" r:id="rId8"/>
    <p:sldId id="286" r:id="rId9"/>
    <p:sldId id="282" r:id="rId10"/>
    <p:sldId id="289" r:id="rId11"/>
    <p:sldId id="290" r:id="rId12"/>
    <p:sldId id="284" r:id="rId13"/>
    <p:sldId id="294" r:id="rId14"/>
    <p:sldId id="279" r:id="rId15"/>
    <p:sldId id="281" r:id="rId16"/>
    <p:sldId id="280" r:id="rId17"/>
    <p:sldId id="283" r:id="rId18"/>
    <p:sldId id="288" r:id="rId19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3968"/>
    <a:srgbClr val="F68623"/>
    <a:srgbClr val="FBAE2D"/>
    <a:srgbClr val="D91860"/>
    <a:srgbClr val="121B2A"/>
    <a:srgbClr val="990000"/>
    <a:srgbClr val="ECF0F4"/>
    <a:srgbClr val="D3DBE5"/>
    <a:srgbClr val="A4B5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66"/>
    <p:restoredTop sz="91342" autoAdjust="0"/>
  </p:normalViewPr>
  <p:slideViewPr>
    <p:cSldViewPr snapToGrid="0" showGuides="1">
      <p:cViewPr varScale="1">
        <p:scale>
          <a:sx n="93" d="100"/>
          <a:sy n="93" d="100"/>
        </p:scale>
        <p:origin x="208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ohua Chacon Antonio" userId="e3c6306e-379d-4a7b-8d1c-af90f8ef253f" providerId="ADAL" clId="{459193BD-C1BA-014A-96F0-E945932D76A2}"/>
    <pc:docChg chg="custSel modSld">
      <pc:chgData name="Xohua Chacon Antonio" userId="e3c6306e-379d-4a7b-8d1c-af90f8ef253f" providerId="ADAL" clId="{459193BD-C1BA-014A-96F0-E945932D76A2}" dt="2018-11-06T04:17:03.490" v="65" actId="478"/>
      <pc:docMkLst>
        <pc:docMk/>
      </pc:docMkLst>
      <pc:sldChg chg="delSp modSp">
        <pc:chgData name="Xohua Chacon Antonio" userId="e3c6306e-379d-4a7b-8d1c-af90f8ef253f" providerId="ADAL" clId="{459193BD-C1BA-014A-96F0-E945932D76A2}" dt="2018-11-06T04:15:17.588" v="27" actId="1037"/>
        <pc:sldMkLst>
          <pc:docMk/>
          <pc:sldMk cId="402192306" sldId="277"/>
        </pc:sldMkLst>
        <pc:spChg chg="mod">
          <ac:chgData name="Xohua Chacon Antonio" userId="e3c6306e-379d-4a7b-8d1c-af90f8ef253f" providerId="ADAL" clId="{459193BD-C1BA-014A-96F0-E945932D76A2}" dt="2018-11-06T04:15:17.588" v="27" actId="1037"/>
          <ac:spMkLst>
            <pc:docMk/>
            <pc:sldMk cId="402192306" sldId="277"/>
            <ac:spMk id="3" creationId="{00000000-0000-0000-0000-000000000000}"/>
          </ac:spMkLst>
        </pc:spChg>
        <pc:spChg chg="mod">
          <ac:chgData name="Xohua Chacon Antonio" userId="e3c6306e-379d-4a7b-8d1c-af90f8ef253f" providerId="ADAL" clId="{459193BD-C1BA-014A-96F0-E945932D76A2}" dt="2018-11-06T04:15:10.625" v="2" actId="20577"/>
          <ac:spMkLst>
            <pc:docMk/>
            <pc:sldMk cId="402192306" sldId="277"/>
            <ac:spMk id="6" creationId="{00000000-0000-0000-0000-000000000000}"/>
          </ac:spMkLst>
        </pc:spChg>
        <pc:picChg chg="del">
          <ac:chgData name="Xohua Chacon Antonio" userId="e3c6306e-379d-4a7b-8d1c-af90f8ef253f" providerId="ADAL" clId="{459193BD-C1BA-014A-96F0-E945932D76A2}" dt="2018-11-06T04:15:02.788" v="0" actId="478"/>
          <ac:picMkLst>
            <pc:docMk/>
            <pc:sldMk cId="402192306" sldId="277"/>
            <ac:picMk id="9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5:04.610" v="1" actId="478"/>
          <ac:picMkLst>
            <pc:docMk/>
            <pc:sldMk cId="402192306" sldId="277"/>
            <ac:picMk id="10" creationId="{00000000-0000-0000-0000-000000000000}"/>
          </ac:picMkLst>
        </pc:picChg>
      </pc:sldChg>
      <pc:sldChg chg="delSp modSp">
        <pc:chgData name="Xohua Chacon Antonio" userId="e3c6306e-379d-4a7b-8d1c-af90f8ef253f" providerId="ADAL" clId="{459193BD-C1BA-014A-96F0-E945932D76A2}" dt="2018-11-06T04:15:46.939" v="31" actId="478"/>
        <pc:sldMkLst>
          <pc:docMk/>
          <pc:sldMk cId="2140181934" sldId="278"/>
        </pc:sldMkLst>
        <pc:spChg chg="mod">
          <ac:chgData name="Xohua Chacon Antonio" userId="e3c6306e-379d-4a7b-8d1c-af90f8ef253f" providerId="ADAL" clId="{459193BD-C1BA-014A-96F0-E945932D76A2}" dt="2018-11-06T04:15:36.442" v="30" actId="27636"/>
          <ac:spMkLst>
            <pc:docMk/>
            <pc:sldMk cId="2140181934" sldId="278"/>
            <ac:spMk id="14" creationId="{00000000-0000-0000-0000-000000000000}"/>
          </ac:spMkLst>
        </pc:spChg>
        <pc:picChg chg="del">
          <ac:chgData name="Xohua Chacon Antonio" userId="e3c6306e-379d-4a7b-8d1c-af90f8ef253f" providerId="ADAL" clId="{459193BD-C1BA-014A-96F0-E945932D76A2}" dt="2018-11-06T04:15:46.939" v="31" actId="478"/>
          <ac:picMkLst>
            <pc:docMk/>
            <pc:sldMk cId="2140181934" sldId="278"/>
            <ac:picMk id="17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5:33.482" v="28" actId="478"/>
          <ac:picMkLst>
            <pc:docMk/>
            <pc:sldMk cId="2140181934" sldId="278"/>
            <ac:picMk id="20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41.871" v="57" actId="478"/>
        <pc:sldMkLst>
          <pc:docMk/>
          <pc:sldMk cId="630880104" sldId="279"/>
        </pc:sldMkLst>
        <pc:picChg chg="del">
          <ac:chgData name="Xohua Chacon Antonio" userId="e3c6306e-379d-4a7b-8d1c-af90f8ef253f" providerId="ADAL" clId="{459193BD-C1BA-014A-96F0-E945932D76A2}" dt="2018-11-06T04:16:41.871" v="57" actId="478"/>
          <ac:picMkLst>
            <pc:docMk/>
            <pc:sldMk cId="630880104" sldId="279"/>
            <ac:picMk id="7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40.497" v="56" actId="478"/>
          <ac:picMkLst>
            <pc:docMk/>
            <pc:sldMk cId="630880104" sldId="279"/>
            <ac:picMk id="10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48.950" v="61" actId="478"/>
        <pc:sldMkLst>
          <pc:docMk/>
          <pc:sldMk cId="345805203" sldId="280"/>
        </pc:sldMkLst>
        <pc:picChg chg="del">
          <ac:chgData name="Xohua Chacon Antonio" userId="e3c6306e-379d-4a7b-8d1c-af90f8ef253f" providerId="ADAL" clId="{459193BD-C1BA-014A-96F0-E945932D76A2}" dt="2018-11-06T04:16:48.950" v="61" actId="478"/>
          <ac:picMkLst>
            <pc:docMk/>
            <pc:sldMk cId="345805203" sldId="280"/>
            <ac:picMk id="11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47.633" v="60" actId="478"/>
          <ac:picMkLst>
            <pc:docMk/>
            <pc:sldMk cId="345805203" sldId="280"/>
            <ac:picMk id="12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45.135" v="59" actId="478"/>
        <pc:sldMkLst>
          <pc:docMk/>
          <pc:sldMk cId="1501278421" sldId="281"/>
        </pc:sldMkLst>
        <pc:picChg chg="del">
          <ac:chgData name="Xohua Chacon Antonio" userId="e3c6306e-379d-4a7b-8d1c-af90f8ef253f" providerId="ADAL" clId="{459193BD-C1BA-014A-96F0-E945932D76A2}" dt="2018-11-06T04:16:43.864" v="58" actId="478"/>
          <ac:picMkLst>
            <pc:docMk/>
            <pc:sldMk cId="1501278421" sldId="281"/>
            <ac:picMk id="6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45.135" v="59" actId="478"/>
          <ac:picMkLst>
            <pc:docMk/>
            <pc:sldMk cId="1501278421" sldId="281"/>
            <ac:picMk id="14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14.152" v="43" actId="478"/>
        <pc:sldMkLst>
          <pc:docMk/>
          <pc:sldMk cId="2014260211" sldId="282"/>
        </pc:sldMkLst>
        <pc:picChg chg="del">
          <ac:chgData name="Xohua Chacon Antonio" userId="e3c6306e-379d-4a7b-8d1c-af90f8ef253f" providerId="ADAL" clId="{459193BD-C1BA-014A-96F0-E945932D76A2}" dt="2018-11-06T04:16:13.091" v="42" actId="478"/>
          <ac:picMkLst>
            <pc:docMk/>
            <pc:sldMk cId="2014260211" sldId="282"/>
            <ac:picMk id="9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14.152" v="43" actId="478"/>
          <ac:picMkLst>
            <pc:docMk/>
            <pc:sldMk cId="2014260211" sldId="282"/>
            <ac:picMk id="10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53.375" v="63" actId="478"/>
        <pc:sldMkLst>
          <pc:docMk/>
          <pc:sldMk cId="413527257" sldId="283"/>
        </pc:sldMkLst>
        <pc:picChg chg="del">
          <ac:chgData name="Xohua Chacon Antonio" userId="e3c6306e-379d-4a7b-8d1c-af90f8ef253f" providerId="ADAL" clId="{459193BD-C1BA-014A-96F0-E945932D76A2}" dt="2018-11-06T04:16:53.375" v="63" actId="478"/>
          <ac:picMkLst>
            <pc:docMk/>
            <pc:sldMk cId="413527257" sldId="283"/>
            <ac:picMk id="8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52.096" v="62" actId="478"/>
          <ac:picMkLst>
            <pc:docMk/>
            <pc:sldMk cId="413527257" sldId="283"/>
            <ac:picMk id="9" creationId="{00000000-0000-0000-0000-000000000000}"/>
          </ac:picMkLst>
        </pc:picChg>
      </pc:sldChg>
      <pc:sldChg chg="delSp modSp">
        <pc:chgData name="Xohua Chacon Antonio" userId="e3c6306e-379d-4a7b-8d1c-af90f8ef253f" providerId="ADAL" clId="{459193BD-C1BA-014A-96F0-E945932D76A2}" dt="2018-11-06T04:16:33.359" v="52" actId="478"/>
        <pc:sldMkLst>
          <pc:docMk/>
          <pc:sldMk cId="159193853" sldId="284"/>
        </pc:sldMkLst>
        <pc:picChg chg="del mod">
          <ac:chgData name="Xohua Chacon Antonio" userId="e3c6306e-379d-4a7b-8d1c-af90f8ef253f" providerId="ADAL" clId="{459193BD-C1BA-014A-96F0-E945932D76A2}" dt="2018-11-06T04:16:31.945" v="51" actId="478"/>
          <ac:picMkLst>
            <pc:docMk/>
            <pc:sldMk cId="159193853" sldId="284"/>
            <ac:picMk id="12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33.359" v="52" actId="478"/>
          <ac:picMkLst>
            <pc:docMk/>
            <pc:sldMk cId="159193853" sldId="284"/>
            <ac:picMk id="13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07.376" v="39" actId="478"/>
        <pc:sldMkLst>
          <pc:docMk/>
          <pc:sldMk cId="1587052332" sldId="285"/>
        </pc:sldMkLst>
        <pc:picChg chg="del">
          <ac:chgData name="Xohua Chacon Antonio" userId="e3c6306e-379d-4a7b-8d1c-af90f8ef253f" providerId="ADAL" clId="{459193BD-C1BA-014A-96F0-E945932D76A2}" dt="2018-11-06T04:16:07.376" v="39" actId="478"/>
          <ac:picMkLst>
            <pc:docMk/>
            <pc:sldMk cId="1587052332" sldId="285"/>
            <ac:picMk id="7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05.921" v="38" actId="478"/>
          <ac:picMkLst>
            <pc:docMk/>
            <pc:sldMk cId="1587052332" sldId="285"/>
            <ac:picMk id="17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10.904" v="41" actId="478"/>
        <pc:sldMkLst>
          <pc:docMk/>
          <pc:sldMk cId="740369439" sldId="286"/>
        </pc:sldMkLst>
        <pc:picChg chg="del">
          <ac:chgData name="Xohua Chacon Antonio" userId="e3c6306e-379d-4a7b-8d1c-af90f8ef253f" providerId="ADAL" clId="{459193BD-C1BA-014A-96F0-E945932D76A2}" dt="2018-11-06T04:16:09.633" v="40" actId="478"/>
          <ac:picMkLst>
            <pc:docMk/>
            <pc:sldMk cId="740369439" sldId="286"/>
            <ac:picMk id="8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10.904" v="41" actId="478"/>
          <ac:picMkLst>
            <pc:docMk/>
            <pc:sldMk cId="740369439" sldId="286"/>
            <ac:picMk id="17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5:52.457" v="33" actId="478"/>
        <pc:sldMkLst>
          <pc:docMk/>
          <pc:sldMk cId="1205643464" sldId="287"/>
        </pc:sldMkLst>
        <pc:picChg chg="del">
          <ac:chgData name="Xohua Chacon Antonio" userId="e3c6306e-379d-4a7b-8d1c-af90f8ef253f" providerId="ADAL" clId="{459193BD-C1BA-014A-96F0-E945932D76A2}" dt="2018-11-06T04:15:51.191" v="32" actId="478"/>
          <ac:picMkLst>
            <pc:docMk/>
            <pc:sldMk cId="1205643464" sldId="287"/>
            <ac:picMk id="6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5:52.457" v="33" actId="478"/>
          <ac:picMkLst>
            <pc:docMk/>
            <pc:sldMk cId="1205643464" sldId="287"/>
            <ac:picMk id="17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7:03.490" v="65" actId="478"/>
        <pc:sldMkLst>
          <pc:docMk/>
          <pc:sldMk cId="1206057759" sldId="288"/>
        </pc:sldMkLst>
        <pc:picChg chg="del">
          <ac:chgData name="Xohua Chacon Antonio" userId="e3c6306e-379d-4a7b-8d1c-af90f8ef253f" providerId="ADAL" clId="{459193BD-C1BA-014A-96F0-E945932D76A2}" dt="2018-11-06T04:17:02.546" v="64" actId="478"/>
          <ac:picMkLst>
            <pc:docMk/>
            <pc:sldMk cId="1206057759" sldId="288"/>
            <ac:picMk id="9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7:03.490" v="65" actId="478"/>
          <ac:picMkLst>
            <pc:docMk/>
            <pc:sldMk cId="1206057759" sldId="288"/>
            <ac:picMk id="10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17.336" v="45" actId="478"/>
        <pc:sldMkLst>
          <pc:docMk/>
          <pc:sldMk cId="1385243724" sldId="289"/>
        </pc:sldMkLst>
        <pc:picChg chg="del">
          <ac:chgData name="Xohua Chacon Antonio" userId="e3c6306e-379d-4a7b-8d1c-af90f8ef253f" providerId="ADAL" clId="{459193BD-C1BA-014A-96F0-E945932D76A2}" dt="2018-11-06T04:16:16.256" v="44" actId="478"/>
          <ac:picMkLst>
            <pc:docMk/>
            <pc:sldMk cId="1385243724" sldId="289"/>
            <ac:picMk id="8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17.336" v="45" actId="478"/>
          <ac:picMkLst>
            <pc:docMk/>
            <pc:sldMk cId="1385243724" sldId="289"/>
            <ac:picMk id="9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21.753" v="47" actId="478"/>
        <pc:sldMkLst>
          <pc:docMk/>
          <pc:sldMk cId="2011132375" sldId="290"/>
        </pc:sldMkLst>
        <pc:picChg chg="del">
          <ac:chgData name="Xohua Chacon Antonio" userId="e3c6306e-379d-4a7b-8d1c-af90f8ef253f" providerId="ADAL" clId="{459193BD-C1BA-014A-96F0-E945932D76A2}" dt="2018-11-06T04:16:19.720" v="46" actId="478"/>
          <ac:picMkLst>
            <pc:docMk/>
            <pc:sldMk cId="2011132375" sldId="290"/>
            <ac:picMk id="9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21.753" v="47" actId="478"/>
          <ac:picMkLst>
            <pc:docMk/>
            <pc:sldMk cId="2011132375" sldId="290"/>
            <ac:picMk id="10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25.448" v="49" actId="478"/>
        <pc:sldMkLst>
          <pc:docMk/>
          <pc:sldMk cId="37777957" sldId="291"/>
        </pc:sldMkLst>
        <pc:picChg chg="del">
          <ac:chgData name="Xohua Chacon Antonio" userId="e3c6306e-379d-4a7b-8d1c-af90f8ef253f" providerId="ADAL" clId="{459193BD-C1BA-014A-96F0-E945932D76A2}" dt="2018-11-06T04:16:24.144" v="48" actId="478"/>
          <ac:picMkLst>
            <pc:docMk/>
            <pc:sldMk cId="37777957" sldId="291"/>
            <ac:picMk id="7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25.448" v="49" actId="478"/>
          <ac:picMkLst>
            <pc:docMk/>
            <pc:sldMk cId="37777957" sldId="291"/>
            <ac:picMk id="8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6:03.264" v="37" actId="478"/>
        <pc:sldMkLst>
          <pc:docMk/>
          <pc:sldMk cId="76131294" sldId="292"/>
        </pc:sldMkLst>
        <pc:picChg chg="del">
          <ac:chgData name="Xohua Chacon Antonio" userId="e3c6306e-379d-4a7b-8d1c-af90f8ef253f" providerId="ADAL" clId="{459193BD-C1BA-014A-96F0-E945932D76A2}" dt="2018-11-06T04:16:01.537" v="36" actId="478"/>
          <ac:picMkLst>
            <pc:docMk/>
            <pc:sldMk cId="76131294" sldId="292"/>
            <ac:picMk id="6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6:03.264" v="37" actId="478"/>
          <ac:picMkLst>
            <pc:docMk/>
            <pc:sldMk cId="76131294" sldId="292"/>
            <ac:picMk id="17" creationId="{00000000-0000-0000-0000-000000000000}"/>
          </ac:picMkLst>
        </pc:picChg>
      </pc:sldChg>
      <pc:sldChg chg="delSp">
        <pc:chgData name="Xohua Chacon Antonio" userId="e3c6306e-379d-4a7b-8d1c-af90f8ef253f" providerId="ADAL" clId="{459193BD-C1BA-014A-96F0-E945932D76A2}" dt="2018-11-06T04:15:57.145" v="35" actId="478"/>
        <pc:sldMkLst>
          <pc:docMk/>
          <pc:sldMk cId="635004581" sldId="293"/>
        </pc:sldMkLst>
        <pc:picChg chg="del">
          <ac:chgData name="Xohua Chacon Antonio" userId="e3c6306e-379d-4a7b-8d1c-af90f8ef253f" providerId="ADAL" clId="{459193BD-C1BA-014A-96F0-E945932D76A2}" dt="2018-11-06T04:15:56.025" v="34" actId="478"/>
          <ac:picMkLst>
            <pc:docMk/>
            <pc:sldMk cId="635004581" sldId="293"/>
            <ac:picMk id="6" creationId="{00000000-0000-0000-0000-000000000000}"/>
          </ac:picMkLst>
        </pc:picChg>
        <pc:picChg chg="del">
          <ac:chgData name="Xohua Chacon Antonio" userId="e3c6306e-379d-4a7b-8d1c-af90f8ef253f" providerId="ADAL" clId="{459193BD-C1BA-014A-96F0-E945932D76A2}" dt="2018-11-06T04:15:57.145" v="35" actId="478"/>
          <ac:picMkLst>
            <pc:docMk/>
            <pc:sldMk cId="635004581" sldId="293"/>
            <ac:picMk id="17" creationId="{00000000-0000-0000-0000-000000000000}"/>
          </ac:picMkLst>
        </pc:picChg>
      </pc:sldChg>
      <pc:sldChg chg="delSp modSp">
        <pc:chgData name="Xohua Chacon Antonio" userId="e3c6306e-379d-4a7b-8d1c-af90f8ef253f" providerId="ADAL" clId="{459193BD-C1BA-014A-96F0-E945932D76A2}" dt="2018-11-06T04:16:37.840" v="55" actId="478"/>
        <pc:sldMkLst>
          <pc:docMk/>
          <pc:sldMk cId="1200293692" sldId="294"/>
        </pc:sldMkLst>
        <pc:picChg chg="del">
          <ac:chgData name="Xohua Chacon Antonio" userId="e3c6306e-379d-4a7b-8d1c-af90f8ef253f" providerId="ADAL" clId="{459193BD-C1BA-014A-96F0-E945932D76A2}" dt="2018-11-06T04:16:35.536" v="53" actId="478"/>
          <ac:picMkLst>
            <pc:docMk/>
            <pc:sldMk cId="1200293692" sldId="294"/>
            <ac:picMk id="12" creationId="{00000000-0000-0000-0000-000000000000}"/>
          </ac:picMkLst>
        </pc:picChg>
        <pc:picChg chg="del mod">
          <ac:chgData name="Xohua Chacon Antonio" userId="e3c6306e-379d-4a7b-8d1c-af90f8ef253f" providerId="ADAL" clId="{459193BD-C1BA-014A-96F0-E945932D76A2}" dt="2018-11-06T04:16:37.840" v="55" actId="478"/>
          <ac:picMkLst>
            <pc:docMk/>
            <pc:sldMk cId="1200293692" sldId="294"/>
            <ac:picMk id="13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1570509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926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002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490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750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888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648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910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82823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56706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18300" y="63984"/>
            <a:ext cx="2057400" cy="273844"/>
          </a:xfrm>
        </p:spPr>
        <p:txBody>
          <a:bodyPr/>
          <a:lstStyle>
            <a:lvl1pPr algn="r">
              <a:defRPr sz="1050">
                <a:solidFill>
                  <a:srgbClr val="DCD7C3"/>
                </a:solidFill>
              </a:defRPr>
            </a:lvl1pPr>
          </a:lstStyle>
          <a:p>
            <a:r>
              <a:rPr lang="en-US"/>
              <a:t>Your Date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89600" y="4767263"/>
            <a:ext cx="3086100" cy="273844"/>
          </a:xfrm>
        </p:spPr>
        <p:txBody>
          <a:bodyPr/>
          <a:lstStyle>
            <a:lvl1pPr algn="r">
              <a:defRPr sz="1050">
                <a:solidFill>
                  <a:srgbClr val="7CA6BB"/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98900" y="1771480"/>
            <a:ext cx="4876800" cy="1131094"/>
          </a:xfrm>
        </p:spPr>
        <p:txBody>
          <a:bodyPr anchor="b">
            <a:noAutofit/>
          </a:bodyPr>
          <a:lstStyle>
            <a:lvl1pPr algn="r">
              <a:lnSpc>
                <a:spcPts val="3750"/>
              </a:lnSpc>
              <a:defRPr sz="4800" b="1">
                <a:solidFill>
                  <a:srgbClr val="58516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98900" y="3037625"/>
            <a:ext cx="4876800" cy="531529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rgbClr val="F68623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101" name="Group 4"/>
          <p:cNvGrpSpPr>
            <a:grpSpLocks noChangeAspect="1"/>
          </p:cNvGrpSpPr>
          <p:nvPr userDrawn="1"/>
        </p:nvGrpSpPr>
        <p:grpSpPr bwMode="auto">
          <a:xfrm>
            <a:off x="-1192" y="-1588"/>
            <a:ext cx="3790555" cy="5150625"/>
            <a:chOff x="-1" y="-1"/>
            <a:chExt cx="3180" cy="4321"/>
          </a:xfrm>
        </p:grpSpPr>
        <p:sp>
          <p:nvSpPr>
            <p:cNvPr id="202" name="Freeform 68"/>
            <p:cNvSpPr>
              <a:spLocks/>
            </p:cNvSpPr>
            <p:nvPr userDrawn="1"/>
          </p:nvSpPr>
          <p:spPr bwMode="auto">
            <a:xfrm>
              <a:off x="862" y="4026"/>
              <a:ext cx="288" cy="292"/>
            </a:xfrm>
            <a:custGeom>
              <a:avLst/>
              <a:gdLst>
                <a:gd name="T0" fmla="*/ 0 w 1440"/>
                <a:gd name="T1" fmla="*/ 0 h 1439"/>
                <a:gd name="T2" fmla="*/ 0 w 1440"/>
                <a:gd name="T3" fmla="*/ 418 h 1439"/>
                <a:gd name="T4" fmla="*/ 0 w 1440"/>
                <a:gd name="T5" fmla="*/ 1439 h 1439"/>
                <a:gd name="T6" fmla="*/ 1440 w 1440"/>
                <a:gd name="T7" fmla="*/ 1439 h 1439"/>
                <a:gd name="T8" fmla="*/ 1440 w 1440"/>
                <a:gd name="T9" fmla="*/ 1439 h 1439"/>
                <a:gd name="T10" fmla="*/ 1440 w 1440"/>
                <a:gd name="T11" fmla="*/ 0 h 1439"/>
                <a:gd name="T12" fmla="*/ 1440 w 1440"/>
                <a:gd name="T13" fmla="*/ 0 h 1439"/>
                <a:gd name="T14" fmla="*/ 288 w 1440"/>
                <a:gd name="T15" fmla="*/ 0 h 1439"/>
                <a:gd name="T16" fmla="*/ 0 w 1440"/>
                <a:gd name="T17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0" h="1439">
                  <a:moveTo>
                    <a:pt x="0" y="0"/>
                  </a:moveTo>
                  <a:lnTo>
                    <a:pt x="0" y="418"/>
                  </a:lnTo>
                  <a:lnTo>
                    <a:pt x="0" y="1439"/>
                  </a:lnTo>
                  <a:lnTo>
                    <a:pt x="1440" y="1439"/>
                  </a:lnTo>
                  <a:lnTo>
                    <a:pt x="1440" y="1439"/>
                  </a:lnTo>
                  <a:lnTo>
                    <a:pt x="1440" y="0"/>
                  </a:lnTo>
                  <a:lnTo>
                    <a:pt x="1440" y="0"/>
                  </a:lnTo>
                  <a:lnTo>
                    <a:pt x="2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52"/>
            <p:cNvSpPr>
              <a:spLocks/>
            </p:cNvSpPr>
            <p:nvPr userDrawn="1"/>
          </p:nvSpPr>
          <p:spPr bwMode="auto">
            <a:xfrm>
              <a:off x="865" y="2878"/>
              <a:ext cx="289" cy="357"/>
            </a:xfrm>
            <a:custGeom>
              <a:avLst/>
              <a:gdLst>
                <a:gd name="T0" fmla="*/ 0 w 1442"/>
                <a:gd name="T1" fmla="*/ 1438 h 1438"/>
                <a:gd name="T2" fmla="*/ 1442 w 1442"/>
                <a:gd name="T3" fmla="*/ 1438 h 1438"/>
                <a:gd name="T4" fmla="*/ 1442 w 1442"/>
                <a:gd name="T5" fmla="*/ 526 h 1438"/>
                <a:gd name="T6" fmla="*/ 1442 w 1442"/>
                <a:gd name="T7" fmla="*/ 0 h 1438"/>
                <a:gd name="T8" fmla="*/ 1309 w 1442"/>
                <a:gd name="T9" fmla="*/ 0 h 1438"/>
                <a:gd name="T10" fmla="*/ 0 w 1442"/>
                <a:gd name="T11" fmla="*/ 0 h 1438"/>
                <a:gd name="T12" fmla="*/ 0 w 1442"/>
                <a:gd name="T13" fmla="*/ 0 h 1438"/>
                <a:gd name="T14" fmla="*/ 0 w 1442"/>
                <a:gd name="T15" fmla="*/ 526 h 1438"/>
                <a:gd name="T16" fmla="*/ 0 w 1442"/>
                <a:gd name="T17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38">
                  <a:moveTo>
                    <a:pt x="0" y="1438"/>
                  </a:moveTo>
                  <a:lnTo>
                    <a:pt x="1442" y="1438"/>
                  </a:lnTo>
                  <a:lnTo>
                    <a:pt x="1442" y="526"/>
                  </a:lnTo>
                  <a:lnTo>
                    <a:pt x="1442" y="0"/>
                  </a:lnTo>
                  <a:lnTo>
                    <a:pt x="130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26"/>
                  </a:lnTo>
                  <a:lnTo>
                    <a:pt x="0" y="1438"/>
                  </a:lnTo>
                  <a:close/>
                </a:path>
              </a:pathLst>
            </a:custGeom>
            <a:solidFill>
              <a:srgbClr val="951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Rectangle 5"/>
            <p:cNvSpPr>
              <a:spLocks noChangeArrowheads="1"/>
            </p:cNvSpPr>
            <p:nvPr userDrawn="1"/>
          </p:nvSpPr>
          <p:spPr bwMode="auto">
            <a:xfrm>
              <a:off x="1154" y="2881"/>
              <a:ext cx="575" cy="1151"/>
            </a:xfrm>
            <a:prstGeom prst="rect">
              <a:avLst/>
            </a:prstGeom>
            <a:solidFill>
              <a:srgbClr val="7DA7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6"/>
            <p:cNvSpPr>
              <a:spLocks/>
            </p:cNvSpPr>
            <p:nvPr userDrawn="1"/>
          </p:nvSpPr>
          <p:spPr bwMode="auto">
            <a:xfrm>
              <a:off x="576" y="2"/>
              <a:ext cx="289" cy="4306"/>
            </a:xfrm>
            <a:custGeom>
              <a:avLst/>
              <a:gdLst>
                <a:gd name="T0" fmla="*/ 0 w 1442"/>
                <a:gd name="T1" fmla="*/ 21527 h 21527"/>
                <a:gd name="T2" fmla="*/ 1442 w 1442"/>
                <a:gd name="T3" fmla="*/ 21527 h 21527"/>
                <a:gd name="T4" fmla="*/ 1442 w 1442"/>
                <a:gd name="T5" fmla="*/ 7879 h 21527"/>
                <a:gd name="T6" fmla="*/ 1442 w 1442"/>
                <a:gd name="T7" fmla="*/ 0 h 21527"/>
                <a:gd name="T8" fmla="*/ 1309 w 1442"/>
                <a:gd name="T9" fmla="*/ 0 h 21527"/>
                <a:gd name="T10" fmla="*/ 0 w 1442"/>
                <a:gd name="T11" fmla="*/ 0 h 21527"/>
                <a:gd name="T12" fmla="*/ 0 w 1442"/>
                <a:gd name="T13" fmla="*/ 0 h 21527"/>
                <a:gd name="T14" fmla="*/ 0 w 1442"/>
                <a:gd name="T15" fmla="*/ 7879 h 21527"/>
                <a:gd name="T16" fmla="*/ 0 w 1442"/>
                <a:gd name="T17" fmla="*/ 21527 h 21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21527">
                  <a:moveTo>
                    <a:pt x="0" y="21527"/>
                  </a:moveTo>
                  <a:lnTo>
                    <a:pt x="1442" y="21527"/>
                  </a:lnTo>
                  <a:lnTo>
                    <a:pt x="1442" y="7879"/>
                  </a:lnTo>
                  <a:lnTo>
                    <a:pt x="1442" y="0"/>
                  </a:lnTo>
                  <a:lnTo>
                    <a:pt x="130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879"/>
                  </a:lnTo>
                  <a:lnTo>
                    <a:pt x="0" y="21527"/>
                  </a:lnTo>
                  <a:close/>
                </a:path>
              </a:pathLst>
            </a:custGeom>
            <a:solidFill>
              <a:srgbClr val="951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7"/>
            <p:cNvSpPr>
              <a:spLocks/>
            </p:cNvSpPr>
            <p:nvPr userDrawn="1"/>
          </p:nvSpPr>
          <p:spPr bwMode="auto">
            <a:xfrm>
              <a:off x="1151" y="0"/>
              <a:ext cx="290" cy="4318"/>
            </a:xfrm>
            <a:custGeom>
              <a:avLst/>
              <a:gdLst>
                <a:gd name="T0" fmla="*/ 1441 w 1441"/>
                <a:gd name="T1" fmla="*/ 21514 h 21590"/>
                <a:gd name="T2" fmla="*/ 1441 w 1441"/>
                <a:gd name="T3" fmla="*/ 0 h 21590"/>
                <a:gd name="T4" fmla="*/ 0 w 1441"/>
                <a:gd name="T5" fmla="*/ 0 h 21590"/>
                <a:gd name="T6" fmla="*/ 0 w 1441"/>
                <a:gd name="T7" fmla="*/ 21590 h 21590"/>
                <a:gd name="T8" fmla="*/ 7 w 1441"/>
                <a:gd name="T9" fmla="*/ 21590 h 21590"/>
                <a:gd name="T10" fmla="*/ 1441 w 1441"/>
                <a:gd name="T11" fmla="*/ 21590 h 21590"/>
                <a:gd name="T12" fmla="*/ 1441 w 1441"/>
                <a:gd name="T13" fmla="*/ 21514 h 2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1" h="21590">
                  <a:moveTo>
                    <a:pt x="1441" y="21514"/>
                  </a:moveTo>
                  <a:lnTo>
                    <a:pt x="1441" y="0"/>
                  </a:lnTo>
                  <a:lnTo>
                    <a:pt x="0" y="0"/>
                  </a:lnTo>
                  <a:lnTo>
                    <a:pt x="0" y="21590"/>
                  </a:lnTo>
                  <a:lnTo>
                    <a:pt x="7" y="21590"/>
                  </a:lnTo>
                  <a:lnTo>
                    <a:pt x="1441" y="21590"/>
                  </a:lnTo>
                  <a:lnTo>
                    <a:pt x="1441" y="21514"/>
                  </a:lnTo>
                  <a:close/>
                </a:path>
              </a:pathLst>
            </a:custGeom>
            <a:solidFill>
              <a:srgbClr val="585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8"/>
            <p:cNvSpPr>
              <a:spLocks/>
            </p:cNvSpPr>
            <p:nvPr userDrawn="1"/>
          </p:nvSpPr>
          <p:spPr bwMode="auto">
            <a:xfrm>
              <a:off x="1153" y="4031"/>
              <a:ext cx="288" cy="287"/>
            </a:xfrm>
            <a:custGeom>
              <a:avLst/>
              <a:gdLst>
                <a:gd name="T0" fmla="*/ 1000 w 1441"/>
                <a:gd name="T1" fmla="*/ 0 h 1437"/>
                <a:gd name="T2" fmla="*/ 0 w 1441"/>
                <a:gd name="T3" fmla="*/ 0 h 1437"/>
                <a:gd name="T4" fmla="*/ 0 w 1441"/>
                <a:gd name="T5" fmla="*/ 0 h 1437"/>
                <a:gd name="T6" fmla="*/ 0 w 1441"/>
                <a:gd name="T7" fmla="*/ 0 h 1437"/>
                <a:gd name="T8" fmla="*/ 0 w 1441"/>
                <a:gd name="T9" fmla="*/ 1437 h 1437"/>
                <a:gd name="T10" fmla="*/ 1441 w 1441"/>
                <a:gd name="T11" fmla="*/ 1437 h 1437"/>
                <a:gd name="T12" fmla="*/ 1441 w 1441"/>
                <a:gd name="T13" fmla="*/ 0 h 1437"/>
                <a:gd name="T14" fmla="*/ 1000 w 1441"/>
                <a:gd name="T15" fmla="*/ 0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1" h="1437">
                  <a:moveTo>
                    <a:pt x="100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37"/>
                  </a:lnTo>
                  <a:lnTo>
                    <a:pt x="1441" y="1437"/>
                  </a:lnTo>
                  <a:lnTo>
                    <a:pt x="1441" y="0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5750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0"/>
            <p:cNvSpPr>
              <a:spLocks/>
            </p:cNvSpPr>
            <p:nvPr userDrawn="1"/>
          </p:nvSpPr>
          <p:spPr bwMode="auto">
            <a:xfrm>
              <a:off x="865" y="578"/>
              <a:ext cx="288" cy="287"/>
            </a:xfrm>
            <a:custGeom>
              <a:avLst/>
              <a:gdLst>
                <a:gd name="T0" fmla="*/ 0 w 1440"/>
                <a:gd name="T1" fmla="*/ 1439 h 1439"/>
                <a:gd name="T2" fmla="*/ 1440 w 1440"/>
                <a:gd name="T3" fmla="*/ 1439 h 1439"/>
                <a:gd name="T4" fmla="*/ 1440 w 1440"/>
                <a:gd name="T5" fmla="*/ 1439 h 1439"/>
                <a:gd name="T6" fmla="*/ 1440 w 1440"/>
                <a:gd name="T7" fmla="*/ 0 h 1439"/>
                <a:gd name="T8" fmla="*/ 0 w 1440"/>
                <a:gd name="T9" fmla="*/ 0 h 1439"/>
                <a:gd name="T10" fmla="*/ 0 w 1440"/>
                <a:gd name="T11" fmla="*/ 1439 h 1439"/>
                <a:gd name="T12" fmla="*/ 0 w 1440"/>
                <a:gd name="T13" fmla="*/ 1439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439">
                  <a:moveTo>
                    <a:pt x="0" y="1439"/>
                  </a:moveTo>
                  <a:lnTo>
                    <a:pt x="1440" y="1439"/>
                  </a:lnTo>
                  <a:lnTo>
                    <a:pt x="1440" y="1439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1439"/>
                  </a:lnTo>
                  <a:lnTo>
                    <a:pt x="0" y="1439"/>
                  </a:lnTo>
                  <a:close/>
                </a:path>
              </a:pathLst>
            </a:cu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1"/>
            <p:cNvSpPr>
              <a:spLocks/>
            </p:cNvSpPr>
            <p:nvPr userDrawn="1"/>
          </p:nvSpPr>
          <p:spPr bwMode="auto">
            <a:xfrm>
              <a:off x="576" y="578"/>
              <a:ext cx="289" cy="287"/>
            </a:xfrm>
            <a:custGeom>
              <a:avLst/>
              <a:gdLst>
                <a:gd name="T0" fmla="*/ 0 w 1442"/>
                <a:gd name="T1" fmla="*/ 0 h 1439"/>
                <a:gd name="T2" fmla="*/ 0 w 1442"/>
                <a:gd name="T3" fmla="*/ 1439 h 1439"/>
                <a:gd name="T4" fmla="*/ 1309 w 1442"/>
                <a:gd name="T5" fmla="*/ 1439 h 1439"/>
                <a:gd name="T6" fmla="*/ 1442 w 1442"/>
                <a:gd name="T7" fmla="*/ 1439 h 1439"/>
                <a:gd name="T8" fmla="*/ 1442 w 1442"/>
                <a:gd name="T9" fmla="*/ 0 h 1439"/>
                <a:gd name="T10" fmla="*/ 1309 w 1442"/>
                <a:gd name="T11" fmla="*/ 0 h 1439"/>
                <a:gd name="T12" fmla="*/ 0 w 1442"/>
                <a:gd name="T13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2" h="1439">
                  <a:moveTo>
                    <a:pt x="0" y="0"/>
                  </a:moveTo>
                  <a:lnTo>
                    <a:pt x="0" y="1439"/>
                  </a:lnTo>
                  <a:lnTo>
                    <a:pt x="1309" y="1439"/>
                  </a:lnTo>
                  <a:lnTo>
                    <a:pt x="1442" y="1439"/>
                  </a:lnTo>
                  <a:lnTo>
                    <a:pt x="1442" y="0"/>
                  </a:lnTo>
                  <a:lnTo>
                    <a:pt x="130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18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2"/>
            <p:cNvSpPr>
              <a:spLocks/>
            </p:cNvSpPr>
            <p:nvPr userDrawn="1"/>
          </p:nvSpPr>
          <p:spPr bwMode="auto">
            <a:xfrm>
              <a:off x="1153" y="1441"/>
              <a:ext cx="288" cy="199"/>
            </a:xfrm>
            <a:custGeom>
              <a:avLst/>
              <a:gdLst>
                <a:gd name="T0" fmla="*/ 0 w 1441"/>
                <a:gd name="T1" fmla="*/ 0 h 996"/>
                <a:gd name="T2" fmla="*/ 0 w 1441"/>
                <a:gd name="T3" fmla="*/ 996 h 996"/>
                <a:gd name="T4" fmla="*/ 1441 w 1441"/>
                <a:gd name="T5" fmla="*/ 996 h 996"/>
                <a:gd name="T6" fmla="*/ 1441 w 1441"/>
                <a:gd name="T7" fmla="*/ 0 h 996"/>
                <a:gd name="T8" fmla="*/ 0 w 1441"/>
                <a:gd name="T9" fmla="*/ 0 h 996"/>
                <a:gd name="T10" fmla="*/ 0 w 1441"/>
                <a:gd name="T11" fmla="*/ 0 h 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1" h="996">
                  <a:moveTo>
                    <a:pt x="0" y="0"/>
                  </a:moveTo>
                  <a:lnTo>
                    <a:pt x="0" y="996"/>
                  </a:lnTo>
                  <a:lnTo>
                    <a:pt x="1441" y="996"/>
                  </a:lnTo>
                  <a:lnTo>
                    <a:pt x="144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750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3"/>
            <p:cNvSpPr>
              <a:spLocks/>
            </p:cNvSpPr>
            <p:nvPr userDrawn="1"/>
          </p:nvSpPr>
          <p:spPr bwMode="auto">
            <a:xfrm>
              <a:off x="865" y="1728"/>
              <a:ext cx="288" cy="289"/>
            </a:xfrm>
            <a:custGeom>
              <a:avLst/>
              <a:gdLst>
                <a:gd name="T0" fmla="*/ 0 w 1440"/>
                <a:gd name="T1" fmla="*/ 0 h 1439"/>
                <a:gd name="T2" fmla="*/ 0 w 1440"/>
                <a:gd name="T3" fmla="*/ 1439 h 1439"/>
                <a:gd name="T4" fmla="*/ 1440 w 1440"/>
                <a:gd name="T5" fmla="*/ 1439 h 1439"/>
                <a:gd name="T6" fmla="*/ 1440 w 1440"/>
                <a:gd name="T7" fmla="*/ 1439 h 1439"/>
                <a:gd name="T8" fmla="*/ 1440 w 1440"/>
                <a:gd name="T9" fmla="*/ 0 h 1439"/>
                <a:gd name="T10" fmla="*/ 0 w 1440"/>
                <a:gd name="T11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0" h="1439">
                  <a:moveTo>
                    <a:pt x="0" y="0"/>
                  </a:moveTo>
                  <a:lnTo>
                    <a:pt x="0" y="1439"/>
                  </a:lnTo>
                  <a:lnTo>
                    <a:pt x="1440" y="1439"/>
                  </a:lnTo>
                  <a:lnTo>
                    <a:pt x="1440" y="1439"/>
                  </a:lnTo>
                  <a:lnTo>
                    <a:pt x="14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4"/>
            <p:cNvSpPr>
              <a:spLocks/>
            </p:cNvSpPr>
            <p:nvPr userDrawn="1"/>
          </p:nvSpPr>
          <p:spPr bwMode="auto">
            <a:xfrm>
              <a:off x="865" y="1441"/>
              <a:ext cx="288" cy="287"/>
            </a:xfrm>
            <a:custGeom>
              <a:avLst/>
              <a:gdLst>
                <a:gd name="T0" fmla="*/ 1440 w 1440"/>
                <a:gd name="T1" fmla="*/ 1438 h 1438"/>
                <a:gd name="T2" fmla="*/ 1440 w 1440"/>
                <a:gd name="T3" fmla="*/ 996 h 1438"/>
                <a:gd name="T4" fmla="*/ 1440 w 1440"/>
                <a:gd name="T5" fmla="*/ 0 h 1438"/>
                <a:gd name="T6" fmla="*/ 0 w 1440"/>
                <a:gd name="T7" fmla="*/ 0 h 1438"/>
                <a:gd name="T8" fmla="*/ 0 w 1440"/>
                <a:gd name="T9" fmla="*/ 0 h 1438"/>
                <a:gd name="T10" fmla="*/ 0 w 1440"/>
                <a:gd name="T11" fmla="*/ 1438 h 1438"/>
                <a:gd name="T12" fmla="*/ 0 w 1440"/>
                <a:gd name="T13" fmla="*/ 1438 h 1438"/>
                <a:gd name="T14" fmla="*/ 0 w 1440"/>
                <a:gd name="T15" fmla="*/ 1438 h 1438"/>
                <a:gd name="T16" fmla="*/ 1440 w 1440"/>
                <a:gd name="T17" fmla="*/ 1438 h 1438"/>
                <a:gd name="T18" fmla="*/ 1440 w 1440"/>
                <a:gd name="T19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0" h="1438">
                  <a:moveTo>
                    <a:pt x="1440" y="1438"/>
                  </a:moveTo>
                  <a:lnTo>
                    <a:pt x="1440" y="996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38"/>
                  </a:lnTo>
                  <a:lnTo>
                    <a:pt x="0" y="1438"/>
                  </a:lnTo>
                  <a:lnTo>
                    <a:pt x="0" y="1438"/>
                  </a:lnTo>
                  <a:lnTo>
                    <a:pt x="1440" y="1438"/>
                  </a:lnTo>
                  <a:lnTo>
                    <a:pt x="1440" y="1438"/>
                  </a:lnTo>
                  <a:close/>
                </a:path>
              </a:pathLst>
            </a:cu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6"/>
            <p:cNvSpPr>
              <a:spLocks/>
            </p:cNvSpPr>
            <p:nvPr userDrawn="1"/>
          </p:nvSpPr>
          <p:spPr bwMode="auto">
            <a:xfrm>
              <a:off x="577" y="3168"/>
              <a:ext cx="288" cy="575"/>
            </a:xfrm>
            <a:custGeom>
              <a:avLst/>
              <a:gdLst>
                <a:gd name="T0" fmla="*/ 0 w 1441"/>
                <a:gd name="T1" fmla="*/ 2877 h 2877"/>
                <a:gd name="T2" fmla="*/ 1441 w 1441"/>
                <a:gd name="T3" fmla="*/ 2877 h 2877"/>
                <a:gd name="T4" fmla="*/ 1441 w 1441"/>
                <a:gd name="T5" fmla="*/ 1439 h 2877"/>
                <a:gd name="T6" fmla="*/ 1441 w 1441"/>
                <a:gd name="T7" fmla="*/ 1439 h 2877"/>
                <a:gd name="T8" fmla="*/ 1441 w 1441"/>
                <a:gd name="T9" fmla="*/ 418 h 2877"/>
                <a:gd name="T10" fmla="*/ 1440 w 1441"/>
                <a:gd name="T11" fmla="*/ 418 h 2877"/>
                <a:gd name="T12" fmla="*/ 1440 w 1441"/>
                <a:gd name="T13" fmla="*/ 0 h 2877"/>
                <a:gd name="T14" fmla="*/ 288 w 1441"/>
                <a:gd name="T15" fmla="*/ 0 h 2877"/>
                <a:gd name="T16" fmla="*/ 0 w 1441"/>
                <a:gd name="T17" fmla="*/ 0 h 2877"/>
                <a:gd name="T18" fmla="*/ 0 w 1441"/>
                <a:gd name="T19" fmla="*/ 1439 h 2877"/>
                <a:gd name="T20" fmla="*/ 0 w 1441"/>
                <a:gd name="T21" fmla="*/ 2877 h 2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1" h="2877">
                  <a:moveTo>
                    <a:pt x="0" y="2877"/>
                  </a:moveTo>
                  <a:lnTo>
                    <a:pt x="1441" y="2877"/>
                  </a:lnTo>
                  <a:lnTo>
                    <a:pt x="1441" y="1439"/>
                  </a:lnTo>
                  <a:lnTo>
                    <a:pt x="1441" y="1439"/>
                  </a:lnTo>
                  <a:lnTo>
                    <a:pt x="1441" y="418"/>
                  </a:lnTo>
                  <a:lnTo>
                    <a:pt x="1440" y="418"/>
                  </a:lnTo>
                  <a:lnTo>
                    <a:pt x="1440" y="0"/>
                  </a:lnTo>
                  <a:lnTo>
                    <a:pt x="288" y="0"/>
                  </a:lnTo>
                  <a:lnTo>
                    <a:pt x="0" y="0"/>
                  </a:lnTo>
                  <a:lnTo>
                    <a:pt x="0" y="1439"/>
                  </a:lnTo>
                  <a:lnTo>
                    <a:pt x="0" y="2877"/>
                  </a:lnTo>
                  <a:close/>
                </a:path>
              </a:pathLst>
            </a:custGeom>
            <a:solidFill>
              <a:srgbClr val="9918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8"/>
            <p:cNvSpPr>
              <a:spLocks/>
            </p:cNvSpPr>
            <p:nvPr userDrawn="1"/>
          </p:nvSpPr>
          <p:spPr bwMode="auto">
            <a:xfrm>
              <a:off x="1153" y="2879"/>
              <a:ext cx="288" cy="289"/>
            </a:xfrm>
            <a:custGeom>
              <a:avLst/>
              <a:gdLst>
                <a:gd name="T0" fmla="*/ 0 w 1441"/>
                <a:gd name="T1" fmla="*/ 0 h 1442"/>
                <a:gd name="T2" fmla="*/ 0 w 1441"/>
                <a:gd name="T3" fmla="*/ 1442 h 1442"/>
                <a:gd name="T4" fmla="*/ 0 w 1441"/>
                <a:gd name="T5" fmla="*/ 1442 h 1442"/>
                <a:gd name="T6" fmla="*/ 298 w 1441"/>
                <a:gd name="T7" fmla="*/ 1442 h 1442"/>
                <a:gd name="T8" fmla="*/ 1441 w 1441"/>
                <a:gd name="T9" fmla="*/ 1442 h 1442"/>
                <a:gd name="T10" fmla="*/ 1441 w 1441"/>
                <a:gd name="T11" fmla="*/ 0 h 1442"/>
                <a:gd name="T12" fmla="*/ 0 w 1441"/>
                <a:gd name="T13" fmla="*/ 0 h 1442"/>
                <a:gd name="T14" fmla="*/ 0 w 1441"/>
                <a:gd name="T15" fmla="*/ 0 h 1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1" h="1442">
                  <a:moveTo>
                    <a:pt x="0" y="0"/>
                  </a:moveTo>
                  <a:lnTo>
                    <a:pt x="0" y="1442"/>
                  </a:lnTo>
                  <a:lnTo>
                    <a:pt x="0" y="1442"/>
                  </a:lnTo>
                  <a:lnTo>
                    <a:pt x="298" y="1442"/>
                  </a:lnTo>
                  <a:lnTo>
                    <a:pt x="1441" y="1442"/>
                  </a:lnTo>
                  <a:lnTo>
                    <a:pt x="144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77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9"/>
            <p:cNvSpPr>
              <a:spLocks/>
            </p:cNvSpPr>
            <p:nvPr userDrawn="1"/>
          </p:nvSpPr>
          <p:spPr bwMode="auto">
            <a:xfrm>
              <a:off x="1441" y="2879"/>
              <a:ext cx="288" cy="289"/>
            </a:xfrm>
            <a:custGeom>
              <a:avLst/>
              <a:gdLst>
                <a:gd name="T0" fmla="*/ 1 w 1441"/>
                <a:gd name="T1" fmla="*/ 1442 h 1442"/>
                <a:gd name="T2" fmla="*/ 1 w 1441"/>
                <a:gd name="T3" fmla="*/ 1442 h 1442"/>
                <a:gd name="T4" fmla="*/ 1441 w 1441"/>
                <a:gd name="T5" fmla="*/ 1442 h 1442"/>
                <a:gd name="T6" fmla="*/ 1441 w 1441"/>
                <a:gd name="T7" fmla="*/ 0 h 1442"/>
                <a:gd name="T8" fmla="*/ 0 w 1441"/>
                <a:gd name="T9" fmla="*/ 0 h 1442"/>
                <a:gd name="T10" fmla="*/ 0 w 1441"/>
                <a:gd name="T11" fmla="*/ 1442 h 1442"/>
                <a:gd name="T12" fmla="*/ 1 w 1441"/>
                <a:gd name="T13" fmla="*/ 1442 h 1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1" h="1442">
                  <a:moveTo>
                    <a:pt x="1" y="1442"/>
                  </a:moveTo>
                  <a:lnTo>
                    <a:pt x="1" y="1442"/>
                  </a:lnTo>
                  <a:lnTo>
                    <a:pt x="1441" y="1442"/>
                  </a:lnTo>
                  <a:lnTo>
                    <a:pt x="1441" y="0"/>
                  </a:lnTo>
                  <a:lnTo>
                    <a:pt x="0" y="0"/>
                  </a:lnTo>
                  <a:lnTo>
                    <a:pt x="0" y="1442"/>
                  </a:lnTo>
                  <a:lnTo>
                    <a:pt x="1" y="1442"/>
                  </a:lnTo>
                  <a:close/>
                </a:path>
              </a:pathLst>
            </a:custGeom>
            <a:solidFill>
              <a:srgbClr val="585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0"/>
            <p:cNvSpPr>
              <a:spLocks/>
            </p:cNvSpPr>
            <p:nvPr userDrawn="1"/>
          </p:nvSpPr>
          <p:spPr bwMode="auto">
            <a:xfrm>
              <a:off x="1434" y="4026"/>
              <a:ext cx="295" cy="292"/>
            </a:xfrm>
            <a:custGeom>
              <a:avLst/>
              <a:gdLst>
                <a:gd name="T0" fmla="*/ 0 w 1440"/>
                <a:gd name="T1" fmla="*/ 0 h 1437"/>
                <a:gd name="T2" fmla="*/ 0 w 1440"/>
                <a:gd name="T3" fmla="*/ 0 h 1437"/>
                <a:gd name="T4" fmla="*/ 0 w 1440"/>
                <a:gd name="T5" fmla="*/ 1437 h 1437"/>
                <a:gd name="T6" fmla="*/ 1440 w 1440"/>
                <a:gd name="T7" fmla="*/ 1437 h 1437"/>
                <a:gd name="T8" fmla="*/ 1440 w 1440"/>
                <a:gd name="T9" fmla="*/ 0 h 1437"/>
                <a:gd name="T10" fmla="*/ 0 w 1440"/>
                <a:gd name="T11" fmla="*/ 0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0" h="1437">
                  <a:moveTo>
                    <a:pt x="0" y="0"/>
                  </a:moveTo>
                  <a:lnTo>
                    <a:pt x="0" y="0"/>
                  </a:lnTo>
                  <a:lnTo>
                    <a:pt x="0" y="1437"/>
                  </a:lnTo>
                  <a:lnTo>
                    <a:pt x="1440" y="1437"/>
                  </a:lnTo>
                  <a:lnTo>
                    <a:pt x="14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21"/>
            <p:cNvSpPr>
              <a:spLocks noChangeArrowheads="1"/>
            </p:cNvSpPr>
            <p:nvPr userDrawn="1"/>
          </p:nvSpPr>
          <p:spPr bwMode="auto">
            <a:xfrm>
              <a:off x="2019" y="3745"/>
              <a:ext cx="288" cy="287"/>
            </a:xfrm>
            <a:prstGeom prst="rect">
              <a:avLst/>
            </a:prstGeom>
            <a:solidFill>
              <a:srgbClr val="7DA7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Rectangle 22"/>
            <p:cNvSpPr>
              <a:spLocks noChangeArrowheads="1"/>
            </p:cNvSpPr>
            <p:nvPr userDrawn="1"/>
          </p:nvSpPr>
          <p:spPr bwMode="auto">
            <a:xfrm>
              <a:off x="2314" y="4032"/>
              <a:ext cx="289" cy="288"/>
            </a:xfrm>
            <a:prstGeom prst="rect">
              <a:avLst/>
            </a:prstGeom>
            <a:solidFill>
              <a:srgbClr val="C7CF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23"/>
            <p:cNvSpPr>
              <a:spLocks/>
            </p:cNvSpPr>
            <p:nvPr userDrawn="1"/>
          </p:nvSpPr>
          <p:spPr bwMode="auto">
            <a:xfrm>
              <a:off x="2603" y="3457"/>
              <a:ext cx="288" cy="288"/>
            </a:xfrm>
            <a:custGeom>
              <a:avLst/>
              <a:gdLst>
                <a:gd name="T0" fmla="*/ 0 w 1440"/>
                <a:gd name="T1" fmla="*/ 1 h 1439"/>
                <a:gd name="T2" fmla="*/ 0 w 1440"/>
                <a:gd name="T3" fmla="*/ 1439 h 1439"/>
                <a:gd name="T4" fmla="*/ 1440 w 1440"/>
                <a:gd name="T5" fmla="*/ 1439 h 1439"/>
                <a:gd name="T6" fmla="*/ 1440 w 1440"/>
                <a:gd name="T7" fmla="*/ 0 h 1439"/>
                <a:gd name="T8" fmla="*/ 0 w 1440"/>
                <a:gd name="T9" fmla="*/ 0 h 1439"/>
                <a:gd name="T10" fmla="*/ 0 w 1440"/>
                <a:gd name="T11" fmla="*/ 1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0" h="1439">
                  <a:moveTo>
                    <a:pt x="0" y="1"/>
                  </a:moveTo>
                  <a:lnTo>
                    <a:pt x="0" y="1439"/>
                  </a:lnTo>
                  <a:lnTo>
                    <a:pt x="1440" y="1439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CD7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Rectangle 24"/>
            <p:cNvSpPr>
              <a:spLocks noChangeArrowheads="1"/>
            </p:cNvSpPr>
            <p:nvPr userDrawn="1"/>
          </p:nvSpPr>
          <p:spPr bwMode="auto">
            <a:xfrm>
              <a:off x="1731" y="2592"/>
              <a:ext cx="288" cy="287"/>
            </a:xfrm>
            <a:prstGeom prst="rect">
              <a:avLst/>
            </a:prstGeom>
            <a:solidFill>
              <a:srgbClr val="7CA6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Rectangle 25"/>
            <p:cNvSpPr>
              <a:spLocks noChangeArrowheads="1"/>
            </p:cNvSpPr>
            <p:nvPr userDrawn="1"/>
          </p:nvSpPr>
          <p:spPr bwMode="auto">
            <a:xfrm>
              <a:off x="2019" y="2881"/>
              <a:ext cx="288" cy="288"/>
            </a:xfrm>
            <a:prstGeom prst="rect">
              <a:avLst/>
            </a:prstGeom>
            <a:solidFill>
              <a:srgbClr val="7DA7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26"/>
            <p:cNvSpPr>
              <a:spLocks/>
            </p:cNvSpPr>
            <p:nvPr userDrawn="1"/>
          </p:nvSpPr>
          <p:spPr bwMode="auto">
            <a:xfrm>
              <a:off x="2314" y="3169"/>
              <a:ext cx="289" cy="288"/>
            </a:xfrm>
            <a:custGeom>
              <a:avLst/>
              <a:gdLst>
                <a:gd name="T0" fmla="*/ 1442 w 1442"/>
                <a:gd name="T1" fmla="*/ 0 h 1439"/>
                <a:gd name="T2" fmla="*/ 0 w 1442"/>
                <a:gd name="T3" fmla="*/ 0 h 1439"/>
                <a:gd name="T4" fmla="*/ 0 w 1442"/>
                <a:gd name="T5" fmla="*/ 1439 h 1439"/>
                <a:gd name="T6" fmla="*/ 1442 w 1442"/>
                <a:gd name="T7" fmla="*/ 1439 h 1439"/>
                <a:gd name="T8" fmla="*/ 1442 w 1442"/>
                <a:gd name="T9" fmla="*/ 1438 h 1439"/>
                <a:gd name="T10" fmla="*/ 1442 w 1442"/>
                <a:gd name="T11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2" h="1439">
                  <a:moveTo>
                    <a:pt x="1442" y="0"/>
                  </a:moveTo>
                  <a:lnTo>
                    <a:pt x="0" y="0"/>
                  </a:lnTo>
                  <a:lnTo>
                    <a:pt x="0" y="1439"/>
                  </a:lnTo>
                  <a:lnTo>
                    <a:pt x="1442" y="1439"/>
                  </a:lnTo>
                  <a:lnTo>
                    <a:pt x="1442" y="1438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C7CF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Rectangle 27"/>
            <p:cNvSpPr>
              <a:spLocks noChangeArrowheads="1"/>
            </p:cNvSpPr>
            <p:nvPr userDrawn="1"/>
          </p:nvSpPr>
          <p:spPr bwMode="auto">
            <a:xfrm>
              <a:off x="2891" y="2881"/>
              <a:ext cx="288" cy="288"/>
            </a:xfrm>
            <a:prstGeom prst="rect">
              <a:avLst/>
            </a:prstGeom>
            <a:solidFill>
              <a:srgbClr val="F3E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Rectangle 28"/>
            <p:cNvSpPr>
              <a:spLocks noChangeArrowheads="1"/>
            </p:cNvSpPr>
            <p:nvPr userDrawn="1"/>
          </p:nvSpPr>
          <p:spPr bwMode="auto">
            <a:xfrm>
              <a:off x="2019" y="1731"/>
              <a:ext cx="288" cy="287"/>
            </a:xfrm>
            <a:prstGeom prst="rect">
              <a:avLst/>
            </a:prstGeom>
            <a:solidFill>
              <a:srgbClr val="7DA7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Rectangle 29"/>
            <p:cNvSpPr>
              <a:spLocks noChangeArrowheads="1"/>
            </p:cNvSpPr>
            <p:nvPr userDrawn="1"/>
          </p:nvSpPr>
          <p:spPr bwMode="auto">
            <a:xfrm>
              <a:off x="2603" y="1731"/>
              <a:ext cx="288" cy="287"/>
            </a:xfrm>
            <a:prstGeom prst="rect">
              <a:avLst/>
            </a:prstGeom>
            <a:solidFill>
              <a:srgbClr val="DCD7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Rectangle 30"/>
            <p:cNvSpPr>
              <a:spLocks noChangeArrowheads="1"/>
            </p:cNvSpPr>
            <p:nvPr userDrawn="1"/>
          </p:nvSpPr>
          <p:spPr bwMode="auto">
            <a:xfrm>
              <a:off x="2314" y="2018"/>
              <a:ext cx="289" cy="288"/>
            </a:xfrm>
            <a:prstGeom prst="rect">
              <a:avLst/>
            </a:prstGeom>
            <a:solidFill>
              <a:srgbClr val="DCD7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31"/>
            <p:cNvSpPr>
              <a:spLocks/>
            </p:cNvSpPr>
            <p:nvPr userDrawn="1"/>
          </p:nvSpPr>
          <p:spPr bwMode="auto">
            <a:xfrm>
              <a:off x="1320" y="1155"/>
              <a:ext cx="411" cy="288"/>
            </a:xfrm>
            <a:custGeom>
              <a:avLst/>
              <a:gdLst>
                <a:gd name="T0" fmla="*/ 1442 w 1442"/>
                <a:gd name="T1" fmla="*/ 0 h 1438"/>
                <a:gd name="T2" fmla="*/ 0 w 1442"/>
                <a:gd name="T3" fmla="*/ 0 h 1438"/>
                <a:gd name="T4" fmla="*/ 0 w 1442"/>
                <a:gd name="T5" fmla="*/ 1438 h 1438"/>
                <a:gd name="T6" fmla="*/ 1442 w 1442"/>
                <a:gd name="T7" fmla="*/ 1438 h 1438"/>
                <a:gd name="T8" fmla="*/ 1442 w 1442"/>
                <a:gd name="T9" fmla="*/ 1438 h 1438"/>
                <a:gd name="T10" fmla="*/ 1442 w 1442"/>
                <a:gd name="T11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2" h="1438">
                  <a:moveTo>
                    <a:pt x="1442" y="0"/>
                  </a:moveTo>
                  <a:lnTo>
                    <a:pt x="0" y="0"/>
                  </a:lnTo>
                  <a:lnTo>
                    <a:pt x="0" y="1438"/>
                  </a:lnTo>
                  <a:lnTo>
                    <a:pt x="1442" y="1438"/>
                  </a:lnTo>
                  <a:lnTo>
                    <a:pt x="1442" y="1438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585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32"/>
            <p:cNvSpPr>
              <a:spLocks/>
            </p:cNvSpPr>
            <p:nvPr userDrawn="1"/>
          </p:nvSpPr>
          <p:spPr bwMode="auto">
            <a:xfrm>
              <a:off x="1731" y="1155"/>
              <a:ext cx="576" cy="576"/>
            </a:xfrm>
            <a:custGeom>
              <a:avLst/>
              <a:gdLst>
                <a:gd name="T0" fmla="*/ 1441 w 2881"/>
                <a:gd name="T1" fmla="*/ 1438 h 2878"/>
                <a:gd name="T2" fmla="*/ 0 w 2881"/>
                <a:gd name="T3" fmla="*/ 1438 h 2878"/>
                <a:gd name="T4" fmla="*/ 0 w 2881"/>
                <a:gd name="T5" fmla="*/ 1438 h 2878"/>
                <a:gd name="T6" fmla="*/ 0 w 2881"/>
                <a:gd name="T7" fmla="*/ 2878 h 2878"/>
                <a:gd name="T8" fmla="*/ 1441 w 2881"/>
                <a:gd name="T9" fmla="*/ 2878 h 2878"/>
                <a:gd name="T10" fmla="*/ 1441 w 2881"/>
                <a:gd name="T11" fmla="*/ 1438 h 2878"/>
                <a:gd name="T12" fmla="*/ 2881 w 2881"/>
                <a:gd name="T13" fmla="*/ 1438 h 2878"/>
                <a:gd name="T14" fmla="*/ 2881 w 2881"/>
                <a:gd name="T15" fmla="*/ 0 h 2878"/>
                <a:gd name="T16" fmla="*/ 1441 w 2881"/>
                <a:gd name="T17" fmla="*/ 0 h 2878"/>
                <a:gd name="T18" fmla="*/ 1441 w 2881"/>
                <a:gd name="T19" fmla="*/ 1438 h 2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1" h="2878">
                  <a:moveTo>
                    <a:pt x="1441" y="1438"/>
                  </a:moveTo>
                  <a:lnTo>
                    <a:pt x="0" y="1438"/>
                  </a:lnTo>
                  <a:lnTo>
                    <a:pt x="0" y="1438"/>
                  </a:lnTo>
                  <a:lnTo>
                    <a:pt x="0" y="2878"/>
                  </a:lnTo>
                  <a:lnTo>
                    <a:pt x="1441" y="2878"/>
                  </a:lnTo>
                  <a:lnTo>
                    <a:pt x="1441" y="1438"/>
                  </a:lnTo>
                  <a:lnTo>
                    <a:pt x="2881" y="1438"/>
                  </a:lnTo>
                  <a:lnTo>
                    <a:pt x="2881" y="0"/>
                  </a:lnTo>
                  <a:lnTo>
                    <a:pt x="1441" y="0"/>
                  </a:lnTo>
                  <a:lnTo>
                    <a:pt x="1441" y="1438"/>
                  </a:lnTo>
                  <a:close/>
                </a:path>
              </a:pathLst>
            </a:custGeom>
            <a:solidFill>
              <a:srgbClr val="7DA7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Rectangle 33"/>
            <p:cNvSpPr>
              <a:spLocks noChangeArrowheads="1"/>
            </p:cNvSpPr>
            <p:nvPr userDrawn="1"/>
          </p:nvSpPr>
          <p:spPr bwMode="auto">
            <a:xfrm>
              <a:off x="2314" y="1443"/>
              <a:ext cx="289" cy="288"/>
            </a:xfrm>
            <a:prstGeom prst="rect">
              <a:avLst/>
            </a:prstGeom>
            <a:solidFill>
              <a:srgbClr val="C7CF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34"/>
            <p:cNvSpPr>
              <a:spLocks/>
            </p:cNvSpPr>
            <p:nvPr userDrawn="1"/>
          </p:nvSpPr>
          <p:spPr bwMode="auto">
            <a:xfrm>
              <a:off x="1730" y="1731"/>
              <a:ext cx="289" cy="291"/>
            </a:xfrm>
            <a:custGeom>
              <a:avLst/>
              <a:gdLst>
                <a:gd name="T0" fmla="*/ 1435 w 1442"/>
                <a:gd name="T1" fmla="*/ 1431 h 1438"/>
                <a:gd name="T2" fmla="*/ 1435 w 1442"/>
                <a:gd name="T3" fmla="*/ 1438 h 1438"/>
                <a:gd name="T4" fmla="*/ 1442 w 1442"/>
                <a:gd name="T5" fmla="*/ 1438 h 1438"/>
                <a:gd name="T6" fmla="*/ 1442 w 1442"/>
                <a:gd name="T7" fmla="*/ 1438 h 1438"/>
                <a:gd name="T8" fmla="*/ 1442 w 1442"/>
                <a:gd name="T9" fmla="*/ 0 h 1438"/>
                <a:gd name="T10" fmla="*/ 1442 w 1442"/>
                <a:gd name="T11" fmla="*/ 0 h 1438"/>
                <a:gd name="T12" fmla="*/ 0 w 1442"/>
                <a:gd name="T13" fmla="*/ 0 h 1438"/>
                <a:gd name="T14" fmla="*/ 0 w 1442"/>
                <a:gd name="T15" fmla="*/ 1431 h 1438"/>
                <a:gd name="T16" fmla="*/ 1435 w 1442"/>
                <a:gd name="T17" fmla="*/ 1431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38">
                  <a:moveTo>
                    <a:pt x="1435" y="1431"/>
                  </a:moveTo>
                  <a:lnTo>
                    <a:pt x="1435" y="1438"/>
                  </a:lnTo>
                  <a:lnTo>
                    <a:pt x="1442" y="1438"/>
                  </a:lnTo>
                  <a:lnTo>
                    <a:pt x="1442" y="1438"/>
                  </a:lnTo>
                  <a:lnTo>
                    <a:pt x="1442" y="0"/>
                  </a:lnTo>
                  <a:lnTo>
                    <a:pt x="1442" y="0"/>
                  </a:lnTo>
                  <a:lnTo>
                    <a:pt x="0" y="0"/>
                  </a:lnTo>
                  <a:lnTo>
                    <a:pt x="0" y="1431"/>
                  </a:lnTo>
                  <a:lnTo>
                    <a:pt x="1435" y="1431"/>
                  </a:lnTo>
                  <a:close/>
                </a:path>
              </a:pathLst>
            </a:custGeom>
            <a:solidFill>
              <a:srgbClr val="C7CF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36"/>
            <p:cNvSpPr>
              <a:spLocks/>
            </p:cNvSpPr>
            <p:nvPr userDrawn="1"/>
          </p:nvSpPr>
          <p:spPr bwMode="auto">
            <a:xfrm>
              <a:off x="288" y="2879"/>
              <a:ext cx="288" cy="318"/>
            </a:xfrm>
            <a:custGeom>
              <a:avLst/>
              <a:gdLst>
                <a:gd name="T0" fmla="*/ 0 w 1440"/>
                <a:gd name="T1" fmla="*/ 1 h 1440"/>
                <a:gd name="T2" fmla="*/ 0 w 1440"/>
                <a:gd name="T3" fmla="*/ 0 h 1440"/>
                <a:gd name="T4" fmla="*/ 0 w 1440"/>
                <a:gd name="T5" fmla="*/ 0 h 1440"/>
                <a:gd name="T6" fmla="*/ 0 w 1440"/>
                <a:gd name="T7" fmla="*/ 1440 h 1440"/>
                <a:gd name="T8" fmla="*/ 1440 w 1440"/>
                <a:gd name="T9" fmla="*/ 1440 h 1440"/>
                <a:gd name="T10" fmla="*/ 1440 w 1440"/>
                <a:gd name="T11" fmla="*/ 1 h 1440"/>
                <a:gd name="T12" fmla="*/ 0 w 1440"/>
                <a:gd name="T13" fmla="*/ 1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440">
                  <a:moveTo>
                    <a:pt x="0" y="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1440"/>
                  </a:lnTo>
                  <a:lnTo>
                    <a:pt x="1440" y="1440"/>
                  </a:lnTo>
                  <a:lnTo>
                    <a:pt x="14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35"/>
            <p:cNvSpPr>
              <a:spLocks/>
            </p:cNvSpPr>
            <p:nvPr userDrawn="1"/>
          </p:nvSpPr>
          <p:spPr bwMode="auto">
            <a:xfrm>
              <a:off x="0" y="3743"/>
              <a:ext cx="576" cy="575"/>
            </a:xfrm>
            <a:custGeom>
              <a:avLst/>
              <a:gdLst>
                <a:gd name="T0" fmla="*/ 1442 w 2882"/>
                <a:gd name="T1" fmla="*/ 1438 h 2875"/>
                <a:gd name="T2" fmla="*/ 1442 w 2882"/>
                <a:gd name="T3" fmla="*/ 1 h 2875"/>
                <a:gd name="T4" fmla="*/ 1442 w 2882"/>
                <a:gd name="T5" fmla="*/ 1 h 2875"/>
                <a:gd name="T6" fmla="*/ 1442 w 2882"/>
                <a:gd name="T7" fmla="*/ 0 h 2875"/>
                <a:gd name="T8" fmla="*/ 0 w 2882"/>
                <a:gd name="T9" fmla="*/ 0 h 2875"/>
                <a:gd name="T10" fmla="*/ 0 w 2882"/>
                <a:gd name="T11" fmla="*/ 1 h 2875"/>
                <a:gd name="T12" fmla="*/ 0 w 2882"/>
                <a:gd name="T13" fmla="*/ 1437 h 2875"/>
                <a:gd name="T14" fmla="*/ 0 w 2882"/>
                <a:gd name="T15" fmla="*/ 1438 h 2875"/>
                <a:gd name="T16" fmla="*/ 1442 w 2882"/>
                <a:gd name="T17" fmla="*/ 1438 h 2875"/>
                <a:gd name="T18" fmla="*/ 1442 w 2882"/>
                <a:gd name="T19" fmla="*/ 2875 h 2875"/>
                <a:gd name="T20" fmla="*/ 2882 w 2882"/>
                <a:gd name="T21" fmla="*/ 2875 h 2875"/>
                <a:gd name="T22" fmla="*/ 2882 w 2882"/>
                <a:gd name="T23" fmla="*/ 1438 h 2875"/>
                <a:gd name="T24" fmla="*/ 1442 w 2882"/>
                <a:gd name="T25" fmla="*/ 1438 h 2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82" h="2875">
                  <a:moveTo>
                    <a:pt x="1442" y="1438"/>
                  </a:moveTo>
                  <a:lnTo>
                    <a:pt x="1442" y="1"/>
                  </a:lnTo>
                  <a:lnTo>
                    <a:pt x="1442" y="1"/>
                  </a:lnTo>
                  <a:lnTo>
                    <a:pt x="1442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437"/>
                  </a:lnTo>
                  <a:lnTo>
                    <a:pt x="0" y="1438"/>
                  </a:lnTo>
                  <a:lnTo>
                    <a:pt x="1442" y="1438"/>
                  </a:lnTo>
                  <a:lnTo>
                    <a:pt x="1442" y="2875"/>
                  </a:lnTo>
                  <a:lnTo>
                    <a:pt x="2882" y="2875"/>
                  </a:lnTo>
                  <a:lnTo>
                    <a:pt x="2882" y="1438"/>
                  </a:lnTo>
                  <a:lnTo>
                    <a:pt x="1442" y="1438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37"/>
            <p:cNvSpPr>
              <a:spLocks/>
            </p:cNvSpPr>
            <p:nvPr userDrawn="1"/>
          </p:nvSpPr>
          <p:spPr bwMode="auto">
            <a:xfrm>
              <a:off x="288" y="2305"/>
              <a:ext cx="288" cy="287"/>
            </a:xfrm>
            <a:custGeom>
              <a:avLst/>
              <a:gdLst>
                <a:gd name="T0" fmla="*/ 1440 w 1440"/>
                <a:gd name="T1" fmla="*/ 0 h 1436"/>
                <a:gd name="T2" fmla="*/ 0 w 1440"/>
                <a:gd name="T3" fmla="*/ 0 h 1436"/>
                <a:gd name="T4" fmla="*/ 0 w 1440"/>
                <a:gd name="T5" fmla="*/ 0 h 1436"/>
                <a:gd name="T6" fmla="*/ 0 w 1440"/>
                <a:gd name="T7" fmla="*/ 716 h 1436"/>
                <a:gd name="T8" fmla="*/ 0 w 1440"/>
                <a:gd name="T9" fmla="*/ 1435 h 1436"/>
                <a:gd name="T10" fmla="*/ 0 w 1440"/>
                <a:gd name="T11" fmla="*/ 1436 h 1436"/>
                <a:gd name="T12" fmla="*/ 1440 w 1440"/>
                <a:gd name="T13" fmla="*/ 1436 h 1436"/>
                <a:gd name="T14" fmla="*/ 1440 w 1440"/>
                <a:gd name="T15" fmla="*/ 1435 h 1436"/>
                <a:gd name="T16" fmla="*/ 1440 w 1440"/>
                <a:gd name="T17" fmla="*/ 1067 h 1436"/>
                <a:gd name="T18" fmla="*/ 1440 w 1440"/>
                <a:gd name="T19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0" h="1436">
                  <a:moveTo>
                    <a:pt x="144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16"/>
                  </a:lnTo>
                  <a:lnTo>
                    <a:pt x="0" y="1435"/>
                  </a:lnTo>
                  <a:lnTo>
                    <a:pt x="0" y="1436"/>
                  </a:lnTo>
                  <a:lnTo>
                    <a:pt x="1440" y="1436"/>
                  </a:lnTo>
                  <a:lnTo>
                    <a:pt x="1440" y="1435"/>
                  </a:lnTo>
                  <a:lnTo>
                    <a:pt x="1440" y="1067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40"/>
            <p:cNvSpPr>
              <a:spLocks/>
            </p:cNvSpPr>
            <p:nvPr userDrawn="1"/>
          </p:nvSpPr>
          <p:spPr bwMode="auto">
            <a:xfrm>
              <a:off x="288" y="2592"/>
              <a:ext cx="288" cy="287"/>
            </a:xfrm>
            <a:custGeom>
              <a:avLst/>
              <a:gdLst>
                <a:gd name="T0" fmla="*/ 0 w 1440"/>
                <a:gd name="T1" fmla="*/ 1437 h 1438"/>
                <a:gd name="T2" fmla="*/ 0 w 1440"/>
                <a:gd name="T3" fmla="*/ 1437 h 1438"/>
                <a:gd name="T4" fmla="*/ 0 w 1440"/>
                <a:gd name="T5" fmla="*/ 1438 h 1438"/>
                <a:gd name="T6" fmla="*/ 1440 w 1440"/>
                <a:gd name="T7" fmla="*/ 1438 h 1438"/>
                <a:gd name="T8" fmla="*/ 1440 w 1440"/>
                <a:gd name="T9" fmla="*/ 1437 h 1438"/>
                <a:gd name="T10" fmla="*/ 1440 w 1440"/>
                <a:gd name="T11" fmla="*/ 1437 h 1438"/>
                <a:gd name="T12" fmla="*/ 1440 w 1440"/>
                <a:gd name="T13" fmla="*/ 1437 h 1438"/>
                <a:gd name="T14" fmla="*/ 1440 w 1440"/>
                <a:gd name="T15" fmla="*/ 0 h 1438"/>
                <a:gd name="T16" fmla="*/ 0 w 1440"/>
                <a:gd name="T17" fmla="*/ 0 h 1438"/>
                <a:gd name="T18" fmla="*/ 0 w 1440"/>
                <a:gd name="T19" fmla="*/ 1437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0" h="1438">
                  <a:moveTo>
                    <a:pt x="0" y="1437"/>
                  </a:moveTo>
                  <a:lnTo>
                    <a:pt x="0" y="1437"/>
                  </a:lnTo>
                  <a:lnTo>
                    <a:pt x="0" y="1438"/>
                  </a:lnTo>
                  <a:lnTo>
                    <a:pt x="1440" y="1438"/>
                  </a:lnTo>
                  <a:lnTo>
                    <a:pt x="1440" y="1437"/>
                  </a:lnTo>
                  <a:lnTo>
                    <a:pt x="1440" y="1437"/>
                  </a:lnTo>
                  <a:lnTo>
                    <a:pt x="1440" y="1437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1437"/>
                  </a:lnTo>
                  <a:close/>
                </a:path>
              </a:pathLst>
            </a:cu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42"/>
            <p:cNvSpPr>
              <a:spLocks/>
            </p:cNvSpPr>
            <p:nvPr userDrawn="1"/>
          </p:nvSpPr>
          <p:spPr bwMode="auto">
            <a:xfrm>
              <a:off x="0" y="2879"/>
              <a:ext cx="288" cy="318"/>
            </a:xfrm>
            <a:custGeom>
              <a:avLst/>
              <a:gdLst>
                <a:gd name="T0" fmla="*/ 1442 w 1442"/>
                <a:gd name="T1" fmla="*/ 0 h 1440"/>
                <a:gd name="T2" fmla="*/ 0 w 1442"/>
                <a:gd name="T3" fmla="*/ 0 h 1440"/>
                <a:gd name="T4" fmla="*/ 0 w 1442"/>
                <a:gd name="T5" fmla="*/ 0 h 1440"/>
                <a:gd name="T6" fmla="*/ 0 w 1442"/>
                <a:gd name="T7" fmla="*/ 0 h 1440"/>
                <a:gd name="T8" fmla="*/ 0 w 1442"/>
                <a:gd name="T9" fmla="*/ 1440 h 1440"/>
                <a:gd name="T10" fmla="*/ 1442 w 1442"/>
                <a:gd name="T11" fmla="*/ 1440 h 1440"/>
                <a:gd name="T12" fmla="*/ 1442 w 1442"/>
                <a:gd name="T13" fmla="*/ 1440 h 1440"/>
                <a:gd name="T14" fmla="*/ 1442 w 1442"/>
                <a:gd name="T15" fmla="*/ 0 h 1440"/>
                <a:gd name="T16" fmla="*/ 1442 w 1442"/>
                <a:gd name="T17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40">
                  <a:moveTo>
                    <a:pt x="144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40"/>
                  </a:lnTo>
                  <a:lnTo>
                    <a:pt x="1442" y="1440"/>
                  </a:lnTo>
                  <a:lnTo>
                    <a:pt x="1442" y="1440"/>
                  </a:lnTo>
                  <a:lnTo>
                    <a:pt x="1442" y="0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41"/>
            <p:cNvSpPr>
              <a:spLocks/>
            </p:cNvSpPr>
            <p:nvPr userDrawn="1"/>
          </p:nvSpPr>
          <p:spPr bwMode="auto">
            <a:xfrm>
              <a:off x="0" y="4030"/>
              <a:ext cx="288" cy="288"/>
            </a:xfrm>
            <a:custGeom>
              <a:avLst/>
              <a:gdLst>
                <a:gd name="T0" fmla="*/ 0 w 1442"/>
                <a:gd name="T1" fmla="*/ 1 h 1438"/>
                <a:gd name="T2" fmla="*/ 0 w 1442"/>
                <a:gd name="T3" fmla="*/ 0 h 1438"/>
                <a:gd name="T4" fmla="*/ 0 w 1442"/>
                <a:gd name="T5" fmla="*/ 0 h 1438"/>
                <a:gd name="T6" fmla="*/ 0 w 1442"/>
                <a:gd name="T7" fmla="*/ 1438 h 1438"/>
                <a:gd name="T8" fmla="*/ 1442 w 1442"/>
                <a:gd name="T9" fmla="*/ 1438 h 1438"/>
                <a:gd name="T10" fmla="*/ 1442 w 1442"/>
                <a:gd name="T11" fmla="*/ 1 h 1438"/>
                <a:gd name="T12" fmla="*/ 0 w 1442"/>
                <a:gd name="T13" fmla="*/ 1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2" h="1438">
                  <a:moveTo>
                    <a:pt x="0" y="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1438"/>
                  </a:lnTo>
                  <a:lnTo>
                    <a:pt x="1442" y="1438"/>
                  </a:lnTo>
                  <a:lnTo>
                    <a:pt x="144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3"/>
            <p:cNvSpPr>
              <a:spLocks/>
            </p:cNvSpPr>
            <p:nvPr userDrawn="1"/>
          </p:nvSpPr>
          <p:spPr bwMode="auto">
            <a:xfrm>
              <a:off x="0" y="2305"/>
              <a:ext cx="288" cy="574"/>
            </a:xfrm>
            <a:custGeom>
              <a:avLst/>
              <a:gdLst>
                <a:gd name="T0" fmla="*/ 1442 w 1442"/>
                <a:gd name="T1" fmla="*/ 2873 h 2873"/>
                <a:gd name="T2" fmla="*/ 1442 w 1442"/>
                <a:gd name="T3" fmla="*/ 2873 h 2873"/>
                <a:gd name="T4" fmla="*/ 1442 w 1442"/>
                <a:gd name="T5" fmla="*/ 1436 h 2873"/>
                <a:gd name="T6" fmla="*/ 1442 w 1442"/>
                <a:gd name="T7" fmla="*/ 1435 h 2873"/>
                <a:gd name="T8" fmla="*/ 1442 w 1442"/>
                <a:gd name="T9" fmla="*/ 716 h 2873"/>
                <a:gd name="T10" fmla="*/ 1442 w 1442"/>
                <a:gd name="T11" fmla="*/ 0 h 2873"/>
                <a:gd name="T12" fmla="*/ 0 w 1442"/>
                <a:gd name="T13" fmla="*/ 0 h 2873"/>
                <a:gd name="T14" fmla="*/ 0 w 1442"/>
                <a:gd name="T15" fmla="*/ 716 h 2873"/>
                <a:gd name="T16" fmla="*/ 0 w 1442"/>
                <a:gd name="T17" fmla="*/ 1435 h 2873"/>
                <a:gd name="T18" fmla="*/ 0 w 1442"/>
                <a:gd name="T19" fmla="*/ 2873 h 2873"/>
                <a:gd name="T20" fmla="*/ 0 w 1442"/>
                <a:gd name="T21" fmla="*/ 2873 h 2873"/>
                <a:gd name="T22" fmla="*/ 1442 w 1442"/>
                <a:gd name="T23" fmla="*/ 2873 h 2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2" h="2873">
                  <a:moveTo>
                    <a:pt x="1442" y="2873"/>
                  </a:moveTo>
                  <a:lnTo>
                    <a:pt x="1442" y="2873"/>
                  </a:lnTo>
                  <a:lnTo>
                    <a:pt x="1442" y="1436"/>
                  </a:lnTo>
                  <a:lnTo>
                    <a:pt x="1442" y="1435"/>
                  </a:lnTo>
                  <a:lnTo>
                    <a:pt x="1442" y="716"/>
                  </a:lnTo>
                  <a:lnTo>
                    <a:pt x="1442" y="0"/>
                  </a:lnTo>
                  <a:lnTo>
                    <a:pt x="0" y="0"/>
                  </a:lnTo>
                  <a:lnTo>
                    <a:pt x="0" y="716"/>
                  </a:lnTo>
                  <a:lnTo>
                    <a:pt x="0" y="1435"/>
                  </a:lnTo>
                  <a:lnTo>
                    <a:pt x="0" y="2873"/>
                  </a:lnTo>
                  <a:lnTo>
                    <a:pt x="0" y="2873"/>
                  </a:lnTo>
                  <a:lnTo>
                    <a:pt x="1442" y="2873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4"/>
            <p:cNvSpPr>
              <a:spLocks/>
            </p:cNvSpPr>
            <p:nvPr userDrawn="1"/>
          </p:nvSpPr>
          <p:spPr bwMode="auto">
            <a:xfrm>
              <a:off x="0" y="1153"/>
              <a:ext cx="576" cy="575"/>
            </a:xfrm>
            <a:custGeom>
              <a:avLst/>
              <a:gdLst>
                <a:gd name="T0" fmla="*/ 1442 w 2882"/>
                <a:gd name="T1" fmla="*/ 1439 h 2877"/>
                <a:gd name="T2" fmla="*/ 1442 w 2882"/>
                <a:gd name="T3" fmla="*/ 1439 h 2877"/>
                <a:gd name="T4" fmla="*/ 2882 w 2882"/>
                <a:gd name="T5" fmla="*/ 1439 h 2877"/>
                <a:gd name="T6" fmla="*/ 2882 w 2882"/>
                <a:gd name="T7" fmla="*/ 1439 h 2877"/>
                <a:gd name="T8" fmla="*/ 2882 w 2882"/>
                <a:gd name="T9" fmla="*/ 0 h 2877"/>
                <a:gd name="T10" fmla="*/ 1442 w 2882"/>
                <a:gd name="T11" fmla="*/ 0 h 2877"/>
                <a:gd name="T12" fmla="*/ 1442 w 2882"/>
                <a:gd name="T13" fmla="*/ 0 h 2877"/>
                <a:gd name="T14" fmla="*/ 0 w 2882"/>
                <a:gd name="T15" fmla="*/ 0 h 2877"/>
                <a:gd name="T16" fmla="*/ 0 w 2882"/>
                <a:gd name="T17" fmla="*/ 1439 h 2877"/>
                <a:gd name="T18" fmla="*/ 0 w 2882"/>
                <a:gd name="T19" fmla="*/ 2877 h 2877"/>
                <a:gd name="T20" fmla="*/ 1442 w 2882"/>
                <a:gd name="T21" fmla="*/ 2877 h 2877"/>
                <a:gd name="T22" fmla="*/ 1442 w 2882"/>
                <a:gd name="T23" fmla="*/ 1439 h 2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82" h="2877">
                  <a:moveTo>
                    <a:pt x="1442" y="1439"/>
                  </a:moveTo>
                  <a:lnTo>
                    <a:pt x="1442" y="1439"/>
                  </a:lnTo>
                  <a:lnTo>
                    <a:pt x="2882" y="1439"/>
                  </a:lnTo>
                  <a:lnTo>
                    <a:pt x="2882" y="1439"/>
                  </a:lnTo>
                  <a:lnTo>
                    <a:pt x="2882" y="0"/>
                  </a:lnTo>
                  <a:lnTo>
                    <a:pt x="1442" y="0"/>
                  </a:lnTo>
                  <a:lnTo>
                    <a:pt x="1442" y="0"/>
                  </a:lnTo>
                  <a:lnTo>
                    <a:pt x="0" y="0"/>
                  </a:lnTo>
                  <a:lnTo>
                    <a:pt x="0" y="1439"/>
                  </a:lnTo>
                  <a:lnTo>
                    <a:pt x="0" y="2877"/>
                  </a:lnTo>
                  <a:lnTo>
                    <a:pt x="1442" y="2877"/>
                  </a:lnTo>
                  <a:lnTo>
                    <a:pt x="1442" y="1439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6"/>
            <p:cNvSpPr>
              <a:spLocks/>
            </p:cNvSpPr>
            <p:nvPr userDrawn="1"/>
          </p:nvSpPr>
          <p:spPr bwMode="auto">
            <a:xfrm>
              <a:off x="576" y="4031"/>
              <a:ext cx="289" cy="287"/>
            </a:xfrm>
            <a:custGeom>
              <a:avLst/>
              <a:gdLst>
                <a:gd name="T0" fmla="*/ 0 w 1442"/>
                <a:gd name="T1" fmla="*/ 0 h 1437"/>
                <a:gd name="T2" fmla="*/ 0 w 1442"/>
                <a:gd name="T3" fmla="*/ 0 h 1437"/>
                <a:gd name="T4" fmla="*/ 0 w 1442"/>
                <a:gd name="T5" fmla="*/ 0 h 1437"/>
                <a:gd name="T6" fmla="*/ 0 w 1442"/>
                <a:gd name="T7" fmla="*/ 1437 h 1437"/>
                <a:gd name="T8" fmla="*/ 0 w 1442"/>
                <a:gd name="T9" fmla="*/ 1437 h 1437"/>
                <a:gd name="T10" fmla="*/ 1442 w 1442"/>
                <a:gd name="T11" fmla="*/ 1437 h 1437"/>
                <a:gd name="T12" fmla="*/ 1442 w 1442"/>
                <a:gd name="T13" fmla="*/ 0 h 1437"/>
                <a:gd name="T14" fmla="*/ 0 w 1442"/>
                <a:gd name="T15" fmla="*/ 0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2" h="1437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1437"/>
                  </a:lnTo>
                  <a:lnTo>
                    <a:pt x="0" y="1437"/>
                  </a:lnTo>
                  <a:lnTo>
                    <a:pt x="1442" y="1437"/>
                  </a:lnTo>
                  <a:lnTo>
                    <a:pt x="144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18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47"/>
            <p:cNvSpPr>
              <a:spLocks/>
            </p:cNvSpPr>
            <p:nvPr userDrawn="1"/>
          </p:nvSpPr>
          <p:spPr bwMode="auto">
            <a:xfrm>
              <a:off x="576" y="2879"/>
              <a:ext cx="289" cy="288"/>
            </a:xfrm>
            <a:custGeom>
              <a:avLst/>
              <a:gdLst>
                <a:gd name="T0" fmla="*/ 0 w 1441"/>
                <a:gd name="T1" fmla="*/ 0 h 1440"/>
                <a:gd name="T2" fmla="*/ 0 w 1441"/>
                <a:gd name="T3" fmla="*/ 0 h 1440"/>
                <a:gd name="T4" fmla="*/ 0 w 1441"/>
                <a:gd name="T5" fmla="*/ 0 h 1440"/>
                <a:gd name="T6" fmla="*/ 0 w 1441"/>
                <a:gd name="T7" fmla="*/ 0 h 1440"/>
                <a:gd name="T8" fmla="*/ 0 w 1441"/>
                <a:gd name="T9" fmla="*/ 1 h 1440"/>
                <a:gd name="T10" fmla="*/ 0 w 1441"/>
                <a:gd name="T11" fmla="*/ 1440 h 1440"/>
                <a:gd name="T12" fmla="*/ 0 w 1441"/>
                <a:gd name="T13" fmla="*/ 1440 h 1440"/>
                <a:gd name="T14" fmla="*/ 1441 w 1441"/>
                <a:gd name="T15" fmla="*/ 1440 h 1440"/>
                <a:gd name="T16" fmla="*/ 1441 w 1441"/>
                <a:gd name="T17" fmla="*/ 0 h 1440"/>
                <a:gd name="T18" fmla="*/ 0 w 1441"/>
                <a:gd name="T19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1" h="144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440"/>
                  </a:lnTo>
                  <a:lnTo>
                    <a:pt x="0" y="1440"/>
                  </a:lnTo>
                  <a:lnTo>
                    <a:pt x="1441" y="1440"/>
                  </a:lnTo>
                  <a:lnTo>
                    <a:pt x="14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48"/>
            <p:cNvSpPr>
              <a:spLocks/>
            </p:cNvSpPr>
            <p:nvPr userDrawn="1"/>
          </p:nvSpPr>
          <p:spPr bwMode="auto">
            <a:xfrm>
              <a:off x="576" y="2305"/>
              <a:ext cx="289" cy="287"/>
            </a:xfrm>
            <a:custGeom>
              <a:avLst/>
              <a:gdLst>
                <a:gd name="T0" fmla="*/ 1442 w 1442"/>
                <a:gd name="T1" fmla="*/ 0 h 1435"/>
                <a:gd name="T2" fmla="*/ 0 w 1442"/>
                <a:gd name="T3" fmla="*/ 0 h 1435"/>
                <a:gd name="T4" fmla="*/ 0 w 1442"/>
                <a:gd name="T5" fmla="*/ 0 h 1435"/>
                <a:gd name="T6" fmla="*/ 0 w 1442"/>
                <a:gd name="T7" fmla="*/ 0 h 1435"/>
                <a:gd name="T8" fmla="*/ 0 w 1442"/>
                <a:gd name="T9" fmla="*/ 1067 h 1435"/>
                <a:gd name="T10" fmla="*/ 0 w 1442"/>
                <a:gd name="T11" fmla="*/ 1435 h 1435"/>
                <a:gd name="T12" fmla="*/ 1442 w 1442"/>
                <a:gd name="T13" fmla="*/ 1435 h 1435"/>
                <a:gd name="T14" fmla="*/ 1442 w 1442"/>
                <a:gd name="T15" fmla="*/ 1067 h 1435"/>
                <a:gd name="T16" fmla="*/ 1442 w 1442"/>
                <a:gd name="T17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35">
                  <a:moveTo>
                    <a:pt x="144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67"/>
                  </a:lnTo>
                  <a:lnTo>
                    <a:pt x="0" y="1435"/>
                  </a:lnTo>
                  <a:lnTo>
                    <a:pt x="1442" y="1435"/>
                  </a:lnTo>
                  <a:lnTo>
                    <a:pt x="1442" y="1067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9918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49"/>
            <p:cNvSpPr>
              <a:spLocks/>
            </p:cNvSpPr>
            <p:nvPr userDrawn="1"/>
          </p:nvSpPr>
          <p:spPr bwMode="auto">
            <a:xfrm>
              <a:off x="576" y="2016"/>
              <a:ext cx="289" cy="0"/>
            </a:xfrm>
            <a:custGeom>
              <a:avLst/>
              <a:gdLst>
                <a:gd name="T0" fmla="*/ 0 w 1442"/>
                <a:gd name="T1" fmla="*/ 0 w 1442"/>
                <a:gd name="T2" fmla="*/ 1442 w 1442"/>
                <a:gd name="T3" fmla="*/ 1442 w 1442"/>
                <a:gd name="T4" fmla="*/ 0 w 1442"/>
                <a:gd name="T5" fmla="*/ 0 w 144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442">
                  <a:moveTo>
                    <a:pt x="0" y="0"/>
                  </a:moveTo>
                  <a:lnTo>
                    <a:pt x="0" y="0"/>
                  </a:lnTo>
                  <a:lnTo>
                    <a:pt x="1442" y="0"/>
                  </a:lnTo>
                  <a:lnTo>
                    <a:pt x="144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51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50"/>
            <p:cNvSpPr>
              <a:spLocks/>
            </p:cNvSpPr>
            <p:nvPr userDrawn="1"/>
          </p:nvSpPr>
          <p:spPr bwMode="auto">
            <a:xfrm>
              <a:off x="576" y="1441"/>
              <a:ext cx="289" cy="575"/>
            </a:xfrm>
            <a:custGeom>
              <a:avLst/>
              <a:gdLst>
                <a:gd name="T0" fmla="*/ 1442 w 1442"/>
                <a:gd name="T1" fmla="*/ 0 h 2877"/>
                <a:gd name="T2" fmla="*/ 1010 w 1442"/>
                <a:gd name="T3" fmla="*/ 0 h 2877"/>
                <a:gd name="T4" fmla="*/ 0 w 1442"/>
                <a:gd name="T5" fmla="*/ 0 h 2877"/>
                <a:gd name="T6" fmla="*/ 0 w 1442"/>
                <a:gd name="T7" fmla="*/ 0 h 2877"/>
                <a:gd name="T8" fmla="*/ 0 w 1442"/>
                <a:gd name="T9" fmla="*/ 1438 h 2877"/>
                <a:gd name="T10" fmla="*/ 0 w 1442"/>
                <a:gd name="T11" fmla="*/ 1439 h 2877"/>
                <a:gd name="T12" fmla="*/ 0 w 1442"/>
                <a:gd name="T13" fmla="*/ 2877 h 2877"/>
                <a:gd name="T14" fmla="*/ 1442 w 1442"/>
                <a:gd name="T15" fmla="*/ 2877 h 2877"/>
                <a:gd name="T16" fmla="*/ 1442 w 1442"/>
                <a:gd name="T17" fmla="*/ 1438 h 2877"/>
                <a:gd name="T18" fmla="*/ 1442 w 1442"/>
                <a:gd name="T19" fmla="*/ 1438 h 2877"/>
                <a:gd name="T20" fmla="*/ 1442 w 1442"/>
                <a:gd name="T21" fmla="*/ 0 h 2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2" h="2877">
                  <a:moveTo>
                    <a:pt x="1442" y="0"/>
                  </a:moveTo>
                  <a:lnTo>
                    <a:pt x="10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38"/>
                  </a:lnTo>
                  <a:lnTo>
                    <a:pt x="0" y="1439"/>
                  </a:lnTo>
                  <a:lnTo>
                    <a:pt x="0" y="2877"/>
                  </a:lnTo>
                  <a:lnTo>
                    <a:pt x="1442" y="2877"/>
                  </a:lnTo>
                  <a:lnTo>
                    <a:pt x="1442" y="1438"/>
                  </a:lnTo>
                  <a:lnTo>
                    <a:pt x="1442" y="1438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9918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51"/>
            <p:cNvSpPr>
              <a:spLocks/>
            </p:cNvSpPr>
            <p:nvPr userDrawn="1"/>
          </p:nvSpPr>
          <p:spPr bwMode="auto">
            <a:xfrm>
              <a:off x="576" y="1153"/>
              <a:ext cx="289" cy="288"/>
            </a:xfrm>
            <a:custGeom>
              <a:avLst/>
              <a:gdLst>
                <a:gd name="T0" fmla="*/ 0 w 1442"/>
                <a:gd name="T1" fmla="*/ 0 h 1439"/>
                <a:gd name="T2" fmla="*/ 0 w 1442"/>
                <a:gd name="T3" fmla="*/ 0 h 1439"/>
                <a:gd name="T4" fmla="*/ 0 w 1442"/>
                <a:gd name="T5" fmla="*/ 1439 h 1439"/>
                <a:gd name="T6" fmla="*/ 1010 w 1442"/>
                <a:gd name="T7" fmla="*/ 1439 h 1439"/>
                <a:gd name="T8" fmla="*/ 1442 w 1442"/>
                <a:gd name="T9" fmla="*/ 1439 h 1439"/>
                <a:gd name="T10" fmla="*/ 1442 w 1442"/>
                <a:gd name="T11" fmla="*/ 0 h 1439"/>
                <a:gd name="T12" fmla="*/ 0 w 1442"/>
                <a:gd name="T13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2" h="1439">
                  <a:moveTo>
                    <a:pt x="0" y="0"/>
                  </a:moveTo>
                  <a:lnTo>
                    <a:pt x="0" y="0"/>
                  </a:lnTo>
                  <a:lnTo>
                    <a:pt x="0" y="1439"/>
                  </a:lnTo>
                  <a:lnTo>
                    <a:pt x="1010" y="1439"/>
                  </a:lnTo>
                  <a:lnTo>
                    <a:pt x="1442" y="1439"/>
                  </a:lnTo>
                  <a:lnTo>
                    <a:pt x="144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52"/>
            <p:cNvSpPr>
              <a:spLocks/>
            </p:cNvSpPr>
            <p:nvPr userDrawn="1"/>
          </p:nvSpPr>
          <p:spPr bwMode="auto">
            <a:xfrm>
              <a:off x="576" y="865"/>
              <a:ext cx="289" cy="288"/>
            </a:xfrm>
            <a:custGeom>
              <a:avLst/>
              <a:gdLst>
                <a:gd name="T0" fmla="*/ 0 w 1442"/>
                <a:gd name="T1" fmla="*/ 1438 h 1438"/>
                <a:gd name="T2" fmla="*/ 1442 w 1442"/>
                <a:gd name="T3" fmla="*/ 1438 h 1438"/>
                <a:gd name="T4" fmla="*/ 1442 w 1442"/>
                <a:gd name="T5" fmla="*/ 526 h 1438"/>
                <a:gd name="T6" fmla="*/ 1442 w 1442"/>
                <a:gd name="T7" fmla="*/ 0 h 1438"/>
                <a:gd name="T8" fmla="*/ 1309 w 1442"/>
                <a:gd name="T9" fmla="*/ 0 h 1438"/>
                <a:gd name="T10" fmla="*/ 0 w 1442"/>
                <a:gd name="T11" fmla="*/ 0 h 1438"/>
                <a:gd name="T12" fmla="*/ 0 w 1442"/>
                <a:gd name="T13" fmla="*/ 0 h 1438"/>
                <a:gd name="T14" fmla="*/ 0 w 1442"/>
                <a:gd name="T15" fmla="*/ 526 h 1438"/>
                <a:gd name="T16" fmla="*/ 0 w 1442"/>
                <a:gd name="T17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38">
                  <a:moveTo>
                    <a:pt x="0" y="1438"/>
                  </a:moveTo>
                  <a:lnTo>
                    <a:pt x="1442" y="1438"/>
                  </a:lnTo>
                  <a:lnTo>
                    <a:pt x="1442" y="526"/>
                  </a:lnTo>
                  <a:lnTo>
                    <a:pt x="1442" y="0"/>
                  </a:lnTo>
                  <a:lnTo>
                    <a:pt x="130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26"/>
                  </a:lnTo>
                  <a:lnTo>
                    <a:pt x="0" y="1438"/>
                  </a:lnTo>
                  <a:close/>
                </a:path>
              </a:pathLst>
            </a:custGeom>
            <a:solidFill>
              <a:srgbClr val="951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56"/>
            <p:cNvSpPr>
              <a:spLocks/>
            </p:cNvSpPr>
            <p:nvPr userDrawn="1"/>
          </p:nvSpPr>
          <p:spPr bwMode="auto">
            <a:xfrm>
              <a:off x="865" y="2592"/>
              <a:ext cx="288" cy="287"/>
            </a:xfrm>
            <a:custGeom>
              <a:avLst/>
              <a:gdLst>
                <a:gd name="T0" fmla="*/ 0 w 1440"/>
                <a:gd name="T1" fmla="*/ 1438 h 1438"/>
                <a:gd name="T2" fmla="*/ 0 w 1440"/>
                <a:gd name="T3" fmla="*/ 1438 h 1438"/>
                <a:gd name="T4" fmla="*/ 1440 w 1440"/>
                <a:gd name="T5" fmla="*/ 1438 h 1438"/>
                <a:gd name="T6" fmla="*/ 1440 w 1440"/>
                <a:gd name="T7" fmla="*/ 1438 h 1438"/>
                <a:gd name="T8" fmla="*/ 1440 w 1440"/>
                <a:gd name="T9" fmla="*/ 1438 h 1438"/>
                <a:gd name="T10" fmla="*/ 1440 w 1440"/>
                <a:gd name="T11" fmla="*/ 0 h 1438"/>
                <a:gd name="T12" fmla="*/ 0 w 1440"/>
                <a:gd name="T13" fmla="*/ 0 h 1438"/>
                <a:gd name="T14" fmla="*/ 0 w 1440"/>
                <a:gd name="T15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0" h="1438">
                  <a:moveTo>
                    <a:pt x="0" y="1438"/>
                  </a:moveTo>
                  <a:lnTo>
                    <a:pt x="0" y="1438"/>
                  </a:lnTo>
                  <a:lnTo>
                    <a:pt x="1440" y="1438"/>
                  </a:lnTo>
                  <a:lnTo>
                    <a:pt x="1440" y="1438"/>
                  </a:lnTo>
                  <a:lnTo>
                    <a:pt x="1440" y="1438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1438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57"/>
            <p:cNvSpPr>
              <a:spLocks/>
            </p:cNvSpPr>
            <p:nvPr userDrawn="1"/>
          </p:nvSpPr>
          <p:spPr bwMode="auto">
            <a:xfrm>
              <a:off x="865" y="2305"/>
              <a:ext cx="288" cy="287"/>
            </a:xfrm>
            <a:custGeom>
              <a:avLst/>
              <a:gdLst>
                <a:gd name="T0" fmla="*/ 0 w 1440"/>
                <a:gd name="T1" fmla="*/ 1435 h 1435"/>
                <a:gd name="T2" fmla="*/ 1440 w 1440"/>
                <a:gd name="T3" fmla="*/ 1435 h 1435"/>
                <a:gd name="T4" fmla="*/ 1440 w 1440"/>
                <a:gd name="T5" fmla="*/ 1435 h 1435"/>
                <a:gd name="T6" fmla="*/ 1440 w 1440"/>
                <a:gd name="T7" fmla="*/ 1435 h 1435"/>
                <a:gd name="T8" fmla="*/ 1440 w 1440"/>
                <a:gd name="T9" fmla="*/ 1234 h 1435"/>
                <a:gd name="T10" fmla="*/ 1440 w 1440"/>
                <a:gd name="T11" fmla="*/ 0 h 1435"/>
                <a:gd name="T12" fmla="*/ 0 w 1440"/>
                <a:gd name="T13" fmla="*/ 0 h 1435"/>
                <a:gd name="T14" fmla="*/ 0 w 1440"/>
                <a:gd name="T15" fmla="*/ 1435 h 1435"/>
                <a:gd name="T16" fmla="*/ 0 w 1440"/>
                <a:gd name="T17" fmla="*/ 1435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0" h="1435">
                  <a:moveTo>
                    <a:pt x="0" y="1435"/>
                  </a:moveTo>
                  <a:lnTo>
                    <a:pt x="1440" y="1435"/>
                  </a:lnTo>
                  <a:lnTo>
                    <a:pt x="1440" y="1435"/>
                  </a:lnTo>
                  <a:lnTo>
                    <a:pt x="1440" y="1435"/>
                  </a:lnTo>
                  <a:lnTo>
                    <a:pt x="1440" y="1234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1435"/>
                  </a:lnTo>
                  <a:lnTo>
                    <a:pt x="0" y="1435"/>
                  </a:lnTo>
                  <a:close/>
                </a:path>
              </a:pathLst>
            </a:cu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59"/>
            <p:cNvSpPr>
              <a:spLocks/>
            </p:cNvSpPr>
            <p:nvPr userDrawn="1"/>
          </p:nvSpPr>
          <p:spPr bwMode="auto">
            <a:xfrm>
              <a:off x="865" y="1153"/>
              <a:ext cx="288" cy="288"/>
            </a:xfrm>
            <a:custGeom>
              <a:avLst/>
              <a:gdLst>
                <a:gd name="T0" fmla="*/ 0 w 1440"/>
                <a:gd name="T1" fmla="*/ 1439 h 1439"/>
                <a:gd name="T2" fmla="*/ 1440 w 1440"/>
                <a:gd name="T3" fmla="*/ 1439 h 1439"/>
                <a:gd name="T4" fmla="*/ 1440 w 1440"/>
                <a:gd name="T5" fmla="*/ 1439 h 1439"/>
                <a:gd name="T6" fmla="*/ 1440 w 1440"/>
                <a:gd name="T7" fmla="*/ 0 h 1439"/>
                <a:gd name="T8" fmla="*/ 1440 w 1440"/>
                <a:gd name="T9" fmla="*/ 0 h 1439"/>
                <a:gd name="T10" fmla="*/ 0 w 1440"/>
                <a:gd name="T11" fmla="*/ 0 h 1439"/>
                <a:gd name="T12" fmla="*/ 0 w 1440"/>
                <a:gd name="T13" fmla="*/ 1439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439">
                  <a:moveTo>
                    <a:pt x="0" y="1439"/>
                  </a:moveTo>
                  <a:lnTo>
                    <a:pt x="1440" y="1439"/>
                  </a:lnTo>
                  <a:lnTo>
                    <a:pt x="1440" y="1439"/>
                  </a:lnTo>
                  <a:lnTo>
                    <a:pt x="1440" y="0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1439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60"/>
            <p:cNvSpPr>
              <a:spLocks/>
            </p:cNvSpPr>
            <p:nvPr userDrawn="1"/>
          </p:nvSpPr>
          <p:spPr bwMode="auto">
            <a:xfrm>
              <a:off x="288" y="3743"/>
              <a:ext cx="288" cy="288"/>
            </a:xfrm>
            <a:custGeom>
              <a:avLst/>
              <a:gdLst>
                <a:gd name="T0" fmla="*/ 1440 w 1440"/>
                <a:gd name="T1" fmla="*/ 0 h 1438"/>
                <a:gd name="T2" fmla="*/ 1440 w 1440"/>
                <a:gd name="T3" fmla="*/ 1 h 1438"/>
                <a:gd name="T4" fmla="*/ 0 w 1440"/>
                <a:gd name="T5" fmla="*/ 1 h 1438"/>
                <a:gd name="T6" fmla="*/ 0 w 1440"/>
                <a:gd name="T7" fmla="*/ 1438 h 1438"/>
                <a:gd name="T8" fmla="*/ 1440 w 1440"/>
                <a:gd name="T9" fmla="*/ 1438 h 1438"/>
                <a:gd name="T10" fmla="*/ 1440 w 1440"/>
                <a:gd name="T11" fmla="*/ 1438 h 1438"/>
                <a:gd name="T12" fmla="*/ 1440 w 1440"/>
                <a:gd name="T13" fmla="*/ 1438 h 1438"/>
                <a:gd name="T14" fmla="*/ 1440 w 1440"/>
                <a:gd name="T15" fmla="*/ 0 h 1438"/>
                <a:gd name="T16" fmla="*/ 1440 w 1440"/>
                <a:gd name="T17" fmla="*/ 0 h 1438"/>
                <a:gd name="T18" fmla="*/ 1440 w 1440"/>
                <a:gd name="T19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0" h="1438">
                  <a:moveTo>
                    <a:pt x="1440" y="0"/>
                  </a:moveTo>
                  <a:lnTo>
                    <a:pt x="1440" y="1"/>
                  </a:lnTo>
                  <a:lnTo>
                    <a:pt x="0" y="1"/>
                  </a:lnTo>
                  <a:lnTo>
                    <a:pt x="0" y="1438"/>
                  </a:lnTo>
                  <a:lnTo>
                    <a:pt x="1440" y="1438"/>
                  </a:lnTo>
                  <a:lnTo>
                    <a:pt x="1440" y="1438"/>
                  </a:lnTo>
                  <a:lnTo>
                    <a:pt x="1440" y="1438"/>
                  </a:lnTo>
                  <a:lnTo>
                    <a:pt x="1440" y="0"/>
                  </a:lnTo>
                  <a:lnTo>
                    <a:pt x="1440" y="0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61"/>
            <p:cNvSpPr>
              <a:spLocks/>
            </p:cNvSpPr>
            <p:nvPr userDrawn="1"/>
          </p:nvSpPr>
          <p:spPr bwMode="auto">
            <a:xfrm>
              <a:off x="1153" y="3743"/>
              <a:ext cx="864" cy="575"/>
            </a:xfrm>
            <a:custGeom>
              <a:avLst/>
              <a:gdLst>
                <a:gd name="T0" fmla="*/ 1441 w 4323"/>
                <a:gd name="T1" fmla="*/ 0 h 2874"/>
                <a:gd name="T2" fmla="*/ 0 w 4323"/>
                <a:gd name="T3" fmla="*/ 0 h 2874"/>
                <a:gd name="T4" fmla="*/ 0 w 4323"/>
                <a:gd name="T5" fmla="*/ 1437 h 2874"/>
                <a:gd name="T6" fmla="*/ 0 w 4323"/>
                <a:gd name="T7" fmla="*/ 1437 h 2874"/>
                <a:gd name="T8" fmla="*/ 1000 w 4323"/>
                <a:gd name="T9" fmla="*/ 1437 h 2874"/>
                <a:gd name="T10" fmla="*/ 1441 w 4323"/>
                <a:gd name="T11" fmla="*/ 1437 h 2874"/>
                <a:gd name="T12" fmla="*/ 1441 w 4323"/>
                <a:gd name="T13" fmla="*/ 1437 h 2874"/>
                <a:gd name="T14" fmla="*/ 2881 w 4323"/>
                <a:gd name="T15" fmla="*/ 1437 h 2874"/>
                <a:gd name="T16" fmla="*/ 2881 w 4323"/>
                <a:gd name="T17" fmla="*/ 2874 h 2874"/>
                <a:gd name="T18" fmla="*/ 4323 w 4323"/>
                <a:gd name="T19" fmla="*/ 2874 h 2874"/>
                <a:gd name="T20" fmla="*/ 4323 w 4323"/>
                <a:gd name="T21" fmla="*/ 1436 h 2874"/>
                <a:gd name="T22" fmla="*/ 2882 w 4323"/>
                <a:gd name="T23" fmla="*/ 1436 h 2874"/>
                <a:gd name="T24" fmla="*/ 2882 w 4323"/>
                <a:gd name="T25" fmla="*/ 0 h 2874"/>
                <a:gd name="T26" fmla="*/ 1441 w 4323"/>
                <a:gd name="T27" fmla="*/ 0 h 2874"/>
                <a:gd name="T28" fmla="*/ 1441 w 4323"/>
                <a:gd name="T29" fmla="*/ 0 h 28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23" h="2874">
                  <a:moveTo>
                    <a:pt x="1441" y="0"/>
                  </a:moveTo>
                  <a:lnTo>
                    <a:pt x="0" y="0"/>
                  </a:lnTo>
                  <a:lnTo>
                    <a:pt x="0" y="1437"/>
                  </a:lnTo>
                  <a:lnTo>
                    <a:pt x="0" y="1437"/>
                  </a:lnTo>
                  <a:lnTo>
                    <a:pt x="1000" y="1437"/>
                  </a:lnTo>
                  <a:lnTo>
                    <a:pt x="1441" y="1437"/>
                  </a:lnTo>
                  <a:lnTo>
                    <a:pt x="1441" y="1437"/>
                  </a:lnTo>
                  <a:lnTo>
                    <a:pt x="2881" y="1437"/>
                  </a:lnTo>
                  <a:lnTo>
                    <a:pt x="2881" y="2874"/>
                  </a:lnTo>
                  <a:lnTo>
                    <a:pt x="4323" y="2874"/>
                  </a:lnTo>
                  <a:lnTo>
                    <a:pt x="4323" y="1436"/>
                  </a:lnTo>
                  <a:lnTo>
                    <a:pt x="2882" y="1436"/>
                  </a:lnTo>
                  <a:lnTo>
                    <a:pt x="2882" y="0"/>
                  </a:lnTo>
                  <a:lnTo>
                    <a:pt x="1441" y="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6C77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62"/>
            <p:cNvSpPr>
              <a:spLocks/>
            </p:cNvSpPr>
            <p:nvPr userDrawn="1"/>
          </p:nvSpPr>
          <p:spPr bwMode="auto">
            <a:xfrm>
              <a:off x="1153" y="3455"/>
              <a:ext cx="576" cy="288"/>
            </a:xfrm>
            <a:custGeom>
              <a:avLst/>
              <a:gdLst>
                <a:gd name="T0" fmla="*/ 2882 w 2882"/>
                <a:gd name="T1" fmla="*/ 0 h 1439"/>
                <a:gd name="T2" fmla="*/ 2882 w 2882"/>
                <a:gd name="T3" fmla="*/ 0 h 1439"/>
                <a:gd name="T4" fmla="*/ 2882 w 2882"/>
                <a:gd name="T5" fmla="*/ 0 h 1439"/>
                <a:gd name="T6" fmla="*/ 2882 w 2882"/>
                <a:gd name="T7" fmla="*/ 0 h 1439"/>
                <a:gd name="T8" fmla="*/ 1442 w 2882"/>
                <a:gd name="T9" fmla="*/ 0 h 1439"/>
                <a:gd name="T10" fmla="*/ 1442 w 2882"/>
                <a:gd name="T11" fmla="*/ 464 h 1439"/>
                <a:gd name="T12" fmla="*/ 0 w 2882"/>
                <a:gd name="T13" fmla="*/ 464 h 1439"/>
                <a:gd name="T14" fmla="*/ 0 w 2882"/>
                <a:gd name="T15" fmla="*/ 0 h 1439"/>
                <a:gd name="T16" fmla="*/ 0 w 2882"/>
                <a:gd name="T17" fmla="*/ 0 h 1439"/>
                <a:gd name="T18" fmla="*/ 0 w 2882"/>
                <a:gd name="T19" fmla="*/ 1439 h 1439"/>
                <a:gd name="T20" fmla="*/ 0 w 2882"/>
                <a:gd name="T21" fmla="*/ 1439 h 1439"/>
                <a:gd name="T22" fmla="*/ 1441 w 2882"/>
                <a:gd name="T23" fmla="*/ 1439 h 1439"/>
                <a:gd name="T24" fmla="*/ 1441 w 2882"/>
                <a:gd name="T25" fmla="*/ 1439 h 1439"/>
                <a:gd name="T26" fmla="*/ 2882 w 2882"/>
                <a:gd name="T27" fmla="*/ 1439 h 1439"/>
                <a:gd name="T28" fmla="*/ 2882 w 2882"/>
                <a:gd name="T29" fmla="*/ 1439 h 1439"/>
                <a:gd name="T30" fmla="*/ 2882 w 2882"/>
                <a:gd name="T31" fmla="*/ 0 h 1439"/>
                <a:gd name="T32" fmla="*/ 2882 w 2882"/>
                <a:gd name="T33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82" h="1439">
                  <a:moveTo>
                    <a:pt x="2882" y="0"/>
                  </a:moveTo>
                  <a:lnTo>
                    <a:pt x="2882" y="0"/>
                  </a:lnTo>
                  <a:lnTo>
                    <a:pt x="2882" y="0"/>
                  </a:lnTo>
                  <a:lnTo>
                    <a:pt x="2882" y="0"/>
                  </a:lnTo>
                  <a:lnTo>
                    <a:pt x="1442" y="0"/>
                  </a:lnTo>
                  <a:lnTo>
                    <a:pt x="1442" y="464"/>
                  </a:lnTo>
                  <a:lnTo>
                    <a:pt x="0" y="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39"/>
                  </a:lnTo>
                  <a:lnTo>
                    <a:pt x="0" y="1439"/>
                  </a:lnTo>
                  <a:lnTo>
                    <a:pt x="1441" y="1439"/>
                  </a:lnTo>
                  <a:lnTo>
                    <a:pt x="1441" y="1439"/>
                  </a:lnTo>
                  <a:lnTo>
                    <a:pt x="2882" y="1439"/>
                  </a:lnTo>
                  <a:lnTo>
                    <a:pt x="2882" y="1439"/>
                  </a:lnTo>
                  <a:lnTo>
                    <a:pt x="2882" y="0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585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63"/>
            <p:cNvSpPr>
              <a:spLocks/>
            </p:cNvSpPr>
            <p:nvPr userDrawn="1"/>
          </p:nvSpPr>
          <p:spPr bwMode="auto">
            <a:xfrm>
              <a:off x="1729" y="3455"/>
              <a:ext cx="288" cy="288"/>
            </a:xfrm>
            <a:custGeom>
              <a:avLst/>
              <a:gdLst>
                <a:gd name="T0" fmla="*/ 0 w 1441"/>
                <a:gd name="T1" fmla="*/ 0 h 1439"/>
                <a:gd name="T2" fmla="*/ 0 w 1441"/>
                <a:gd name="T3" fmla="*/ 1439 h 1439"/>
                <a:gd name="T4" fmla="*/ 1441 w 1441"/>
                <a:gd name="T5" fmla="*/ 1439 h 1439"/>
                <a:gd name="T6" fmla="*/ 1441 w 1441"/>
                <a:gd name="T7" fmla="*/ 0 h 1439"/>
                <a:gd name="T8" fmla="*/ 1441 w 1441"/>
                <a:gd name="T9" fmla="*/ 0 h 1439"/>
                <a:gd name="T10" fmla="*/ 1441 w 1441"/>
                <a:gd name="T11" fmla="*/ 0 h 1439"/>
                <a:gd name="T12" fmla="*/ 0 w 1441"/>
                <a:gd name="T13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1" h="1439">
                  <a:moveTo>
                    <a:pt x="0" y="0"/>
                  </a:moveTo>
                  <a:lnTo>
                    <a:pt x="0" y="1439"/>
                  </a:lnTo>
                  <a:lnTo>
                    <a:pt x="1441" y="1439"/>
                  </a:lnTo>
                  <a:lnTo>
                    <a:pt x="1441" y="0"/>
                  </a:lnTo>
                  <a:lnTo>
                    <a:pt x="1441" y="0"/>
                  </a:lnTo>
                  <a:lnTo>
                    <a:pt x="14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CA6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64"/>
            <p:cNvSpPr>
              <a:spLocks/>
            </p:cNvSpPr>
            <p:nvPr userDrawn="1"/>
          </p:nvSpPr>
          <p:spPr bwMode="auto">
            <a:xfrm>
              <a:off x="288" y="3455"/>
              <a:ext cx="288" cy="288"/>
            </a:xfrm>
            <a:custGeom>
              <a:avLst/>
              <a:gdLst>
                <a:gd name="T0" fmla="*/ 1440 w 1440"/>
                <a:gd name="T1" fmla="*/ 1438 h 1439"/>
                <a:gd name="T2" fmla="*/ 1440 w 1440"/>
                <a:gd name="T3" fmla="*/ 0 h 1439"/>
                <a:gd name="T4" fmla="*/ 0 w 1440"/>
                <a:gd name="T5" fmla="*/ 0 h 1439"/>
                <a:gd name="T6" fmla="*/ 0 w 1440"/>
                <a:gd name="T7" fmla="*/ 0 h 1439"/>
                <a:gd name="T8" fmla="*/ 0 w 1440"/>
                <a:gd name="T9" fmla="*/ 1438 h 1439"/>
                <a:gd name="T10" fmla="*/ 0 w 1440"/>
                <a:gd name="T11" fmla="*/ 1439 h 1439"/>
                <a:gd name="T12" fmla="*/ 0 w 1440"/>
                <a:gd name="T13" fmla="*/ 1439 h 1439"/>
                <a:gd name="T14" fmla="*/ 1440 w 1440"/>
                <a:gd name="T15" fmla="*/ 1439 h 1439"/>
                <a:gd name="T16" fmla="*/ 1440 w 1440"/>
                <a:gd name="T17" fmla="*/ 1438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0" h="1439">
                  <a:moveTo>
                    <a:pt x="1440" y="1438"/>
                  </a:moveTo>
                  <a:lnTo>
                    <a:pt x="144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38"/>
                  </a:lnTo>
                  <a:lnTo>
                    <a:pt x="0" y="1439"/>
                  </a:lnTo>
                  <a:lnTo>
                    <a:pt x="0" y="1439"/>
                  </a:lnTo>
                  <a:lnTo>
                    <a:pt x="1440" y="1439"/>
                  </a:lnTo>
                  <a:lnTo>
                    <a:pt x="1440" y="1438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65"/>
            <p:cNvSpPr>
              <a:spLocks/>
            </p:cNvSpPr>
            <p:nvPr userDrawn="1"/>
          </p:nvSpPr>
          <p:spPr bwMode="auto">
            <a:xfrm>
              <a:off x="865" y="3455"/>
              <a:ext cx="288" cy="576"/>
            </a:xfrm>
            <a:custGeom>
              <a:avLst/>
              <a:gdLst>
                <a:gd name="T0" fmla="*/ 0 w 1440"/>
                <a:gd name="T1" fmla="*/ 0 h 2876"/>
                <a:gd name="T2" fmla="*/ 0 w 1440"/>
                <a:gd name="T3" fmla="*/ 1438 h 2876"/>
                <a:gd name="T4" fmla="*/ 0 w 1440"/>
                <a:gd name="T5" fmla="*/ 1439 h 2876"/>
                <a:gd name="T6" fmla="*/ 0 w 1440"/>
                <a:gd name="T7" fmla="*/ 1439 h 2876"/>
                <a:gd name="T8" fmla="*/ 0 w 1440"/>
                <a:gd name="T9" fmla="*/ 2876 h 2876"/>
                <a:gd name="T10" fmla="*/ 1440 w 1440"/>
                <a:gd name="T11" fmla="*/ 2876 h 2876"/>
                <a:gd name="T12" fmla="*/ 1440 w 1440"/>
                <a:gd name="T13" fmla="*/ 2876 h 2876"/>
                <a:gd name="T14" fmla="*/ 1440 w 1440"/>
                <a:gd name="T15" fmla="*/ 1439 h 2876"/>
                <a:gd name="T16" fmla="*/ 1440 w 1440"/>
                <a:gd name="T17" fmla="*/ 1439 h 2876"/>
                <a:gd name="T18" fmla="*/ 1440 w 1440"/>
                <a:gd name="T19" fmla="*/ 0 h 2876"/>
                <a:gd name="T20" fmla="*/ 0 w 1440"/>
                <a:gd name="T21" fmla="*/ 0 h 2876"/>
                <a:gd name="T22" fmla="*/ 0 w 1440"/>
                <a:gd name="T23" fmla="*/ 0 h 2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0" h="2876">
                  <a:moveTo>
                    <a:pt x="0" y="0"/>
                  </a:moveTo>
                  <a:lnTo>
                    <a:pt x="0" y="1438"/>
                  </a:lnTo>
                  <a:lnTo>
                    <a:pt x="0" y="1439"/>
                  </a:lnTo>
                  <a:lnTo>
                    <a:pt x="0" y="1439"/>
                  </a:lnTo>
                  <a:lnTo>
                    <a:pt x="0" y="2876"/>
                  </a:lnTo>
                  <a:lnTo>
                    <a:pt x="1440" y="2876"/>
                  </a:lnTo>
                  <a:lnTo>
                    <a:pt x="1440" y="2876"/>
                  </a:lnTo>
                  <a:lnTo>
                    <a:pt x="1440" y="1439"/>
                  </a:lnTo>
                  <a:lnTo>
                    <a:pt x="1440" y="1439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66"/>
            <p:cNvSpPr>
              <a:spLocks/>
            </p:cNvSpPr>
            <p:nvPr userDrawn="1"/>
          </p:nvSpPr>
          <p:spPr bwMode="auto">
            <a:xfrm>
              <a:off x="1441" y="3168"/>
              <a:ext cx="576" cy="287"/>
            </a:xfrm>
            <a:custGeom>
              <a:avLst/>
              <a:gdLst>
                <a:gd name="T0" fmla="*/ 0 w 2881"/>
                <a:gd name="T1" fmla="*/ 1439 h 1439"/>
                <a:gd name="T2" fmla="*/ 1440 w 2881"/>
                <a:gd name="T3" fmla="*/ 1439 h 1439"/>
                <a:gd name="T4" fmla="*/ 1440 w 2881"/>
                <a:gd name="T5" fmla="*/ 1439 h 1439"/>
                <a:gd name="T6" fmla="*/ 1440 w 2881"/>
                <a:gd name="T7" fmla="*/ 1439 h 1439"/>
                <a:gd name="T8" fmla="*/ 1440 w 2881"/>
                <a:gd name="T9" fmla="*/ 1439 h 1439"/>
                <a:gd name="T10" fmla="*/ 1440 w 2881"/>
                <a:gd name="T11" fmla="*/ 1439 h 1439"/>
                <a:gd name="T12" fmla="*/ 2881 w 2881"/>
                <a:gd name="T13" fmla="*/ 1439 h 1439"/>
                <a:gd name="T14" fmla="*/ 2881 w 2881"/>
                <a:gd name="T15" fmla="*/ 1439 h 1439"/>
                <a:gd name="T16" fmla="*/ 2881 w 2881"/>
                <a:gd name="T17" fmla="*/ 0 h 1439"/>
                <a:gd name="T18" fmla="*/ 1440 w 2881"/>
                <a:gd name="T19" fmla="*/ 0 h 1439"/>
                <a:gd name="T20" fmla="*/ 1440 w 2881"/>
                <a:gd name="T21" fmla="*/ 0 h 1439"/>
                <a:gd name="T22" fmla="*/ 1440 w 2881"/>
                <a:gd name="T23" fmla="*/ 0 h 1439"/>
                <a:gd name="T24" fmla="*/ 0 w 2881"/>
                <a:gd name="T25" fmla="*/ 0 h 1439"/>
                <a:gd name="T26" fmla="*/ 0 w 2881"/>
                <a:gd name="T27" fmla="*/ 1439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81" h="1439">
                  <a:moveTo>
                    <a:pt x="0" y="1439"/>
                  </a:moveTo>
                  <a:lnTo>
                    <a:pt x="1440" y="1439"/>
                  </a:lnTo>
                  <a:lnTo>
                    <a:pt x="1440" y="1439"/>
                  </a:lnTo>
                  <a:lnTo>
                    <a:pt x="1440" y="1439"/>
                  </a:lnTo>
                  <a:lnTo>
                    <a:pt x="1440" y="1439"/>
                  </a:lnTo>
                  <a:lnTo>
                    <a:pt x="1440" y="1439"/>
                  </a:lnTo>
                  <a:lnTo>
                    <a:pt x="2881" y="1439"/>
                  </a:lnTo>
                  <a:lnTo>
                    <a:pt x="2881" y="1439"/>
                  </a:lnTo>
                  <a:lnTo>
                    <a:pt x="2881" y="0"/>
                  </a:lnTo>
                  <a:lnTo>
                    <a:pt x="1440" y="0"/>
                  </a:lnTo>
                  <a:lnTo>
                    <a:pt x="1440" y="0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1439"/>
                  </a:lnTo>
                  <a:close/>
                </a:path>
              </a:pathLst>
            </a:custGeom>
            <a:solidFill>
              <a:srgbClr val="6C77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67"/>
            <p:cNvSpPr>
              <a:spLocks/>
            </p:cNvSpPr>
            <p:nvPr userDrawn="1"/>
          </p:nvSpPr>
          <p:spPr bwMode="auto">
            <a:xfrm>
              <a:off x="288" y="3168"/>
              <a:ext cx="289" cy="287"/>
            </a:xfrm>
            <a:custGeom>
              <a:avLst/>
              <a:gdLst>
                <a:gd name="T0" fmla="*/ 0 w 1441"/>
                <a:gd name="T1" fmla="*/ 1439 h 1439"/>
                <a:gd name="T2" fmla="*/ 1440 w 1441"/>
                <a:gd name="T3" fmla="*/ 1439 h 1439"/>
                <a:gd name="T4" fmla="*/ 1441 w 1441"/>
                <a:gd name="T5" fmla="*/ 1439 h 1439"/>
                <a:gd name="T6" fmla="*/ 1441 w 1441"/>
                <a:gd name="T7" fmla="*/ 0 h 1439"/>
                <a:gd name="T8" fmla="*/ 1441 w 1441"/>
                <a:gd name="T9" fmla="*/ 0 h 1439"/>
                <a:gd name="T10" fmla="*/ 0 w 1441"/>
                <a:gd name="T11" fmla="*/ 0 h 1439"/>
                <a:gd name="T12" fmla="*/ 0 w 1441"/>
                <a:gd name="T13" fmla="*/ 0 h 1439"/>
                <a:gd name="T14" fmla="*/ 0 w 1441"/>
                <a:gd name="T15" fmla="*/ 1439 h 1439"/>
                <a:gd name="T16" fmla="*/ 0 w 1441"/>
                <a:gd name="T17" fmla="*/ 1439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1" h="1439">
                  <a:moveTo>
                    <a:pt x="0" y="1439"/>
                  </a:moveTo>
                  <a:lnTo>
                    <a:pt x="1440" y="1439"/>
                  </a:lnTo>
                  <a:lnTo>
                    <a:pt x="1441" y="1439"/>
                  </a:lnTo>
                  <a:lnTo>
                    <a:pt x="1441" y="0"/>
                  </a:lnTo>
                  <a:lnTo>
                    <a:pt x="144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39"/>
                  </a:lnTo>
                  <a:lnTo>
                    <a:pt x="0" y="1439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68"/>
            <p:cNvSpPr>
              <a:spLocks/>
            </p:cNvSpPr>
            <p:nvPr userDrawn="1"/>
          </p:nvSpPr>
          <p:spPr bwMode="auto">
            <a:xfrm>
              <a:off x="865" y="3168"/>
              <a:ext cx="288" cy="287"/>
            </a:xfrm>
            <a:custGeom>
              <a:avLst/>
              <a:gdLst>
                <a:gd name="T0" fmla="*/ 0 w 1440"/>
                <a:gd name="T1" fmla="*/ 0 h 1439"/>
                <a:gd name="T2" fmla="*/ 0 w 1440"/>
                <a:gd name="T3" fmla="*/ 418 h 1439"/>
                <a:gd name="T4" fmla="*/ 0 w 1440"/>
                <a:gd name="T5" fmla="*/ 1439 h 1439"/>
                <a:gd name="T6" fmla="*/ 1440 w 1440"/>
                <a:gd name="T7" fmla="*/ 1439 h 1439"/>
                <a:gd name="T8" fmla="*/ 1440 w 1440"/>
                <a:gd name="T9" fmla="*/ 1439 h 1439"/>
                <a:gd name="T10" fmla="*/ 1440 w 1440"/>
                <a:gd name="T11" fmla="*/ 0 h 1439"/>
                <a:gd name="T12" fmla="*/ 1440 w 1440"/>
                <a:gd name="T13" fmla="*/ 0 h 1439"/>
                <a:gd name="T14" fmla="*/ 288 w 1440"/>
                <a:gd name="T15" fmla="*/ 0 h 1439"/>
                <a:gd name="T16" fmla="*/ 0 w 1440"/>
                <a:gd name="T17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0" h="1439">
                  <a:moveTo>
                    <a:pt x="0" y="0"/>
                  </a:moveTo>
                  <a:lnTo>
                    <a:pt x="0" y="418"/>
                  </a:lnTo>
                  <a:lnTo>
                    <a:pt x="0" y="1439"/>
                  </a:lnTo>
                  <a:lnTo>
                    <a:pt x="1440" y="1439"/>
                  </a:lnTo>
                  <a:lnTo>
                    <a:pt x="1440" y="1439"/>
                  </a:lnTo>
                  <a:lnTo>
                    <a:pt x="1440" y="0"/>
                  </a:lnTo>
                  <a:lnTo>
                    <a:pt x="1440" y="0"/>
                  </a:lnTo>
                  <a:lnTo>
                    <a:pt x="2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69"/>
            <p:cNvSpPr>
              <a:spLocks/>
            </p:cNvSpPr>
            <p:nvPr userDrawn="1"/>
          </p:nvSpPr>
          <p:spPr bwMode="auto">
            <a:xfrm>
              <a:off x="1153" y="3168"/>
              <a:ext cx="288" cy="380"/>
            </a:xfrm>
            <a:custGeom>
              <a:avLst/>
              <a:gdLst>
                <a:gd name="T0" fmla="*/ 0 w 1442"/>
                <a:gd name="T1" fmla="*/ 1903 h 1903"/>
                <a:gd name="T2" fmla="*/ 1442 w 1442"/>
                <a:gd name="T3" fmla="*/ 1903 h 1903"/>
                <a:gd name="T4" fmla="*/ 1442 w 1442"/>
                <a:gd name="T5" fmla="*/ 1439 h 1903"/>
                <a:gd name="T6" fmla="*/ 1442 w 1442"/>
                <a:gd name="T7" fmla="*/ 0 h 1903"/>
                <a:gd name="T8" fmla="*/ 1442 w 1442"/>
                <a:gd name="T9" fmla="*/ 0 h 1903"/>
                <a:gd name="T10" fmla="*/ 1441 w 1442"/>
                <a:gd name="T11" fmla="*/ 0 h 1903"/>
                <a:gd name="T12" fmla="*/ 298 w 1442"/>
                <a:gd name="T13" fmla="*/ 0 h 1903"/>
                <a:gd name="T14" fmla="*/ 0 w 1442"/>
                <a:gd name="T15" fmla="*/ 0 h 1903"/>
                <a:gd name="T16" fmla="*/ 0 w 1442"/>
                <a:gd name="T17" fmla="*/ 1439 h 1903"/>
                <a:gd name="T18" fmla="*/ 0 w 1442"/>
                <a:gd name="T19" fmla="*/ 1903 h 1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2" h="1903">
                  <a:moveTo>
                    <a:pt x="0" y="1903"/>
                  </a:moveTo>
                  <a:lnTo>
                    <a:pt x="1442" y="1903"/>
                  </a:lnTo>
                  <a:lnTo>
                    <a:pt x="1442" y="1439"/>
                  </a:lnTo>
                  <a:lnTo>
                    <a:pt x="1442" y="0"/>
                  </a:lnTo>
                  <a:lnTo>
                    <a:pt x="1442" y="0"/>
                  </a:lnTo>
                  <a:lnTo>
                    <a:pt x="1441" y="0"/>
                  </a:lnTo>
                  <a:lnTo>
                    <a:pt x="298" y="0"/>
                  </a:lnTo>
                  <a:lnTo>
                    <a:pt x="0" y="0"/>
                  </a:lnTo>
                  <a:lnTo>
                    <a:pt x="0" y="1439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750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70"/>
            <p:cNvSpPr>
              <a:spLocks/>
            </p:cNvSpPr>
            <p:nvPr userDrawn="1"/>
          </p:nvSpPr>
          <p:spPr bwMode="auto">
            <a:xfrm>
              <a:off x="1153" y="2592"/>
              <a:ext cx="288" cy="287"/>
            </a:xfrm>
            <a:custGeom>
              <a:avLst/>
              <a:gdLst>
                <a:gd name="T0" fmla="*/ 0 w 1441"/>
                <a:gd name="T1" fmla="*/ 0 h 1438"/>
                <a:gd name="T2" fmla="*/ 0 w 1441"/>
                <a:gd name="T3" fmla="*/ 0 h 1438"/>
                <a:gd name="T4" fmla="*/ 0 w 1441"/>
                <a:gd name="T5" fmla="*/ 1438 h 1438"/>
                <a:gd name="T6" fmla="*/ 0 w 1441"/>
                <a:gd name="T7" fmla="*/ 1438 h 1438"/>
                <a:gd name="T8" fmla="*/ 1441 w 1441"/>
                <a:gd name="T9" fmla="*/ 1438 h 1438"/>
                <a:gd name="T10" fmla="*/ 1441 w 1441"/>
                <a:gd name="T11" fmla="*/ 1438 h 1438"/>
                <a:gd name="T12" fmla="*/ 1441 w 1441"/>
                <a:gd name="T13" fmla="*/ 0 h 1438"/>
                <a:gd name="T14" fmla="*/ 0 w 1441"/>
                <a:gd name="T15" fmla="*/ 0 h 1438"/>
                <a:gd name="T16" fmla="*/ 0 w 1441"/>
                <a:gd name="T17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1" h="1438">
                  <a:moveTo>
                    <a:pt x="0" y="0"/>
                  </a:moveTo>
                  <a:lnTo>
                    <a:pt x="0" y="0"/>
                  </a:lnTo>
                  <a:lnTo>
                    <a:pt x="0" y="1438"/>
                  </a:lnTo>
                  <a:lnTo>
                    <a:pt x="0" y="1438"/>
                  </a:lnTo>
                  <a:lnTo>
                    <a:pt x="1441" y="1438"/>
                  </a:lnTo>
                  <a:lnTo>
                    <a:pt x="1441" y="1438"/>
                  </a:lnTo>
                  <a:lnTo>
                    <a:pt x="144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85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71"/>
            <p:cNvSpPr>
              <a:spLocks/>
            </p:cNvSpPr>
            <p:nvPr userDrawn="1"/>
          </p:nvSpPr>
          <p:spPr bwMode="auto">
            <a:xfrm>
              <a:off x="1153" y="2305"/>
              <a:ext cx="288" cy="287"/>
            </a:xfrm>
            <a:custGeom>
              <a:avLst/>
              <a:gdLst>
                <a:gd name="T0" fmla="*/ 0 w 1441"/>
                <a:gd name="T1" fmla="*/ 0 h 1435"/>
                <a:gd name="T2" fmla="*/ 0 w 1441"/>
                <a:gd name="T3" fmla="*/ 1234 h 1435"/>
                <a:gd name="T4" fmla="*/ 0 w 1441"/>
                <a:gd name="T5" fmla="*/ 1435 h 1435"/>
                <a:gd name="T6" fmla="*/ 1441 w 1441"/>
                <a:gd name="T7" fmla="*/ 1435 h 1435"/>
                <a:gd name="T8" fmla="*/ 1441 w 1441"/>
                <a:gd name="T9" fmla="*/ 1234 h 1435"/>
                <a:gd name="T10" fmla="*/ 1441 w 1441"/>
                <a:gd name="T11" fmla="*/ 0 h 1435"/>
                <a:gd name="T12" fmla="*/ 532 w 1441"/>
                <a:gd name="T13" fmla="*/ 0 h 1435"/>
                <a:gd name="T14" fmla="*/ 0 w 1441"/>
                <a:gd name="T15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1" h="1435">
                  <a:moveTo>
                    <a:pt x="0" y="0"/>
                  </a:moveTo>
                  <a:lnTo>
                    <a:pt x="0" y="1234"/>
                  </a:lnTo>
                  <a:lnTo>
                    <a:pt x="0" y="1435"/>
                  </a:lnTo>
                  <a:lnTo>
                    <a:pt x="1441" y="1435"/>
                  </a:lnTo>
                  <a:lnTo>
                    <a:pt x="1441" y="1234"/>
                  </a:lnTo>
                  <a:lnTo>
                    <a:pt x="1441" y="0"/>
                  </a:lnTo>
                  <a:lnTo>
                    <a:pt x="5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750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72"/>
            <p:cNvSpPr>
              <a:spLocks/>
            </p:cNvSpPr>
            <p:nvPr userDrawn="1"/>
          </p:nvSpPr>
          <p:spPr bwMode="auto">
            <a:xfrm>
              <a:off x="1441" y="2017"/>
              <a:ext cx="288" cy="288"/>
            </a:xfrm>
            <a:custGeom>
              <a:avLst/>
              <a:gdLst>
                <a:gd name="T0" fmla="*/ 0 w 1441"/>
                <a:gd name="T1" fmla="*/ 0 h 1439"/>
                <a:gd name="T2" fmla="*/ 0 w 1441"/>
                <a:gd name="T3" fmla="*/ 1436 h 1439"/>
                <a:gd name="T4" fmla="*/ 0 w 1441"/>
                <a:gd name="T5" fmla="*/ 1439 h 1439"/>
                <a:gd name="T6" fmla="*/ 1441 w 1441"/>
                <a:gd name="T7" fmla="*/ 1439 h 1439"/>
                <a:gd name="T8" fmla="*/ 1441 w 1441"/>
                <a:gd name="T9" fmla="*/ 0 h 1439"/>
                <a:gd name="T10" fmla="*/ 0 w 1441"/>
                <a:gd name="T11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1" h="1439">
                  <a:moveTo>
                    <a:pt x="0" y="0"/>
                  </a:moveTo>
                  <a:lnTo>
                    <a:pt x="0" y="1436"/>
                  </a:lnTo>
                  <a:lnTo>
                    <a:pt x="0" y="1439"/>
                  </a:lnTo>
                  <a:lnTo>
                    <a:pt x="1441" y="1439"/>
                  </a:lnTo>
                  <a:lnTo>
                    <a:pt x="14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85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73"/>
            <p:cNvSpPr>
              <a:spLocks/>
            </p:cNvSpPr>
            <p:nvPr userDrawn="1"/>
          </p:nvSpPr>
          <p:spPr bwMode="auto">
            <a:xfrm>
              <a:off x="1729" y="2017"/>
              <a:ext cx="290" cy="575"/>
            </a:xfrm>
            <a:custGeom>
              <a:avLst/>
              <a:gdLst>
                <a:gd name="T0" fmla="*/ 6 w 1448"/>
                <a:gd name="T1" fmla="*/ 0 h 2874"/>
                <a:gd name="T2" fmla="*/ 0 w 1448"/>
                <a:gd name="T3" fmla="*/ 0 h 2874"/>
                <a:gd name="T4" fmla="*/ 0 w 1448"/>
                <a:gd name="T5" fmla="*/ 1439 h 2874"/>
                <a:gd name="T6" fmla="*/ 7 w 1448"/>
                <a:gd name="T7" fmla="*/ 1439 h 2874"/>
                <a:gd name="T8" fmla="*/ 7 w 1448"/>
                <a:gd name="T9" fmla="*/ 2874 h 2874"/>
                <a:gd name="T10" fmla="*/ 1448 w 1448"/>
                <a:gd name="T11" fmla="*/ 2874 h 2874"/>
                <a:gd name="T12" fmla="*/ 1448 w 1448"/>
                <a:gd name="T13" fmla="*/ 720 h 2874"/>
                <a:gd name="T14" fmla="*/ 1441 w 1448"/>
                <a:gd name="T15" fmla="*/ 720 h 2874"/>
                <a:gd name="T16" fmla="*/ 1441 w 1448"/>
                <a:gd name="T17" fmla="*/ 7 h 2874"/>
                <a:gd name="T18" fmla="*/ 1441 w 1448"/>
                <a:gd name="T19" fmla="*/ 0 h 2874"/>
                <a:gd name="T20" fmla="*/ 6 w 1448"/>
                <a:gd name="T21" fmla="*/ 0 h 2874"/>
                <a:gd name="connsiteX0" fmla="*/ 41 w 10000"/>
                <a:gd name="connsiteY0" fmla="*/ 0 h 10000"/>
                <a:gd name="connsiteX1" fmla="*/ 0 w 10000"/>
                <a:gd name="connsiteY1" fmla="*/ 0 h 10000"/>
                <a:gd name="connsiteX2" fmla="*/ 0 w 10000"/>
                <a:gd name="connsiteY2" fmla="*/ 5007 h 10000"/>
                <a:gd name="connsiteX3" fmla="*/ 48 w 10000"/>
                <a:gd name="connsiteY3" fmla="*/ 5007 h 10000"/>
                <a:gd name="connsiteX4" fmla="*/ 48 w 10000"/>
                <a:gd name="connsiteY4" fmla="*/ 10000 h 10000"/>
                <a:gd name="connsiteX5" fmla="*/ 10000 w 10000"/>
                <a:gd name="connsiteY5" fmla="*/ 10000 h 10000"/>
                <a:gd name="connsiteX6" fmla="*/ 10000 w 10000"/>
                <a:gd name="connsiteY6" fmla="*/ 2505 h 10000"/>
                <a:gd name="connsiteX7" fmla="*/ 9952 w 10000"/>
                <a:gd name="connsiteY7" fmla="*/ 24 h 10000"/>
                <a:gd name="connsiteX8" fmla="*/ 9952 w 10000"/>
                <a:gd name="connsiteY8" fmla="*/ 0 h 10000"/>
                <a:gd name="connsiteX9" fmla="*/ 41 w 10000"/>
                <a:gd name="connsiteY9" fmla="*/ 0 h 10000"/>
                <a:gd name="connsiteX0" fmla="*/ 41 w 10000"/>
                <a:gd name="connsiteY0" fmla="*/ 0 h 10000"/>
                <a:gd name="connsiteX1" fmla="*/ 0 w 10000"/>
                <a:gd name="connsiteY1" fmla="*/ 0 h 10000"/>
                <a:gd name="connsiteX2" fmla="*/ 0 w 10000"/>
                <a:gd name="connsiteY2" fmla="*/ 5007 h 10000"/>
                <a:gd name="connsiteX3" fmla="*/ 48 w 10000"/>
                <a:gd name="connsiteY3" fmla="*/ 5007 h 10000"/>
                <a:gd name="connsiteX4" fmla="*/ 48 w 10000"/>
                <a:gd name="connsiteY4" fmla="*/ 10000 h 10000"/>
                <a:gd name="connsiteX5" fmla="*/ 10000 w 10000"/>
                <a:gd name="connsiteY5" fmla="*/ 10000 h 10000"/>
                <a:gd name="connsiteX6" fmla="*/ 9952 w 10000"/>
                <a:gd name="connsiteY6" fmla="*/ 24 h 10000"/>
                <a:gd name="connsiteX7" fmla="*/ 9952 w 10000"/>
                <a:gd name="connsiteY7" fmla="*/ 0 h 10000"/>
                <a:gd name="connsiteX8" fmla="*/ 41 w 10000"/>
                <a:gd name="connsiteY8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00" h="10000">
                  <a:moveTo>
                    <a:pt x="41" y="0"/>
                  </a:moveTo>
                  <a:lnTo>
                    <a:pt x="0" y="0"/>
                  </a:lnTo>
                  <a:lnTo>
                    <a:pt x="0" y="5007"/>
                  </a:lnTo>
                  <a:lnTo>
                    <a:pt x="48" y="5007"/>
                  </a:lnTo>
                  <a:lnTo>
                    <a:pt x="48" y="10000"/>
                  </a:lnTo>
                  <a:lnTo>
                    <a:pt x="10000" y="10000"/>
                  </a:lnTo>
                  <a:cubicBezTo>
                    <a:pt x="9984" y="6675"/>
                    <a:pt x="9968" y="3349"/>
                    <a:pt x="9952" y="24"/>
                  </a:cubicBezTo>
                  <a:lnTo>
                    <a:pt x="9952" y="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6C77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74"/>
            <p:cNvSpPr>
              <a:spLocks/>
            </p:cNvSpPr>
            <p:nvPr userDrawn="1"/>
          </p:nvSpPr>
          <p:spPr bwMode="auto">
            <a:xfrm>
              <a:off x="0" y="1881"/>
              <a:ext cx="576" cy="424"/>
            </a:xfrm>
            <a:custGeom>
              <a:avLst/>
              <a:gdLst>
                <a:gd name="T0" fmla="*/ 1442 w 2882"/>
                <a:gd name="T1" fmla="*/ 1439 h 1439"/>
                <a:gd name="T2" fmla="*/ 2882 w 2882"/>
                <a:gd name="T3" fmla="*/ 1439 h 1439"/>
                <a:gd name="T4" fmla="*/ 2882 w 2882"/>
                <a:gd name="T5" fmla="*/ 1439 h 1439"/>
                <a:gd name="T6" fmla="*/ 2882 w 2882"/>
                <a:gd name="T7" fmla="*/ 1436 h 1439"/>
                <a:gd name="T8" fmla="*/ 2882 w 2882"/>
                <a:gd name="T9" fmla="*/ 0 h 1439"/>
                <a:gd name="T10" fmla="*/ 1442 w 2882"/>
                <a:gd name="T11" fmla="*/ 0 h 1439"/>
                <a:gd name="T12" fmla="*/ 1442 w 2882"/>
                <a:gd name="T13" fmla="*/ 0 h 1439"/>
                <a:gd name="T14" fmla="*/ 0 w 2882"/>
                <a:gd name="T15" fmla="*/ 0 h 1439"/>
                <a:gd name="T16" fmla="*/ 0 w 2882"/>
                <a:gd name="T17" fmla="*/ 1436 h 1439"/>
                <a:gd name="T18" fmla="*/ 0 w 2882"/>
                <a:gd name="T19" fmla="*/ 1439 h 1439"/>
                <a:gd name="T20" fmla="*/ 1442 w 2882"/>
                <a:gd name="T21" fmla="*/ 1439 h 1439"/>
                <a:gd name="T22" fmla="*/ 1442 w 2882"/>
                <a:gd name="T23" fmla="*/ 1439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82" h="1439">
                  <a:moveTo>
                    <a:pt x="1442" y="1439"/>
                  </a:moveTo>
                  <a:lnTo>
                    <a:pt x="2882" y="1439"/>
                  </a:lnTo>
                  <a:lnTo>
                    <a:pt x="2882" y="1439"/>
                  </a:lnTo>
                  <a:lnTo>
                    <a:pt x="2882" y="1436"/>
                  </a:lnTo>
                  <a:lnTo>
                    <a:pt x="2882" y="0"/>
                  </a:lnTo>
                  <a:lnTo>
                    <a:pt x="1442" y="0"/>
                  </a:lnTo>
                  <a:lnTo>
                    <a:pt x="1442" y="0"/>
                  </a:lnTo>
                  <a:lnTo>
                    <a:pt x="0" y="0"/>
                  </a:lnTo>
                  <a:lnTo>
                    <a:pt x="0" y="1436"/>
                  </a:lnTo>
                  <a:lnTo>
                    <a:pt x="0" y="1439"/>
                  </a:lnTo>
                  <a:lnTo>
                    <a:pt x="1442" y="1439"/>
                  </a:lnTo>
                  <a:lnTo>
                    <a:pt x="1442" y="1439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75"/>
            <p:cNvSpPr>
              <a:spLocks/>
            </p:cNvSpPr>
            <p:nvPr userDrawn="1"/>
          </p:nvSpPr>
          <p:spPr bwMode="auto">
            <a:xfrm>
              <a:off x="576" y="2013"/>
              <a:ext cx="289" cy="288"/>
            </a:xfrm>
            <a:custGeom>
              <a:avLst/>
              <a:gdLst>
                <a:gd name="T0" fmla="*/ 0 w 1442"/>
                <a:gd name="T1" fmla="*/ 1439 h 1439"/>
                <a:gd name="T2" fmla="*/ 0 w 1442"/>
                <a:gd name="T3" fmla="*/ 1439 h 1439"/>
                <a:gd name="T4" fmla="*/ 1442 w 1442"/>
                <a:gd name="T5" fmla="*/ 1439 h 1439"/>
                <a:gd name="T6" fmla="*/ 1442 w 1442"/>
                <a:gd name="T7" fmla="*/ 1439 h 1439"/>
                <a:gd name="T8" fmla="*/ 1442 w 1442"/>
                <a:gd name="T9" fmla="*/ 1436 h 1439"/>
                <a:gd name="T10" fmla="*/ 1442 w 1442"/>
                <a:gd name="T11" fmla="*/ 0 h 1439"/>
                <a:gd name="T12" fmla="*/ 0 w 1442"/>
                <a:gd name="T13" fmla="*/ 0 h 1439"/>
                <a:gd name="T14" fmla="*/ 0 w 1442"/>
                <a:gd name="T15" fmla="*/ 0 h 1439"/>
                <a:gd name="T16" fmla="*/ 0 w 1442"/>
                <a:gd name="T17" fmla="*/ 1436 h 1439"/>
                <a:gd name="T18" fmla="*/ 0 w 1442"/>
                <a:gd name="T19" fmla="*/ 1439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2" h="1439">
                  <a:moveTo>
                    <a:pt x="0" y="1439"/>
                  </a:moveTo>
                  <a:lnTo>
                    <a:pt x="0" y="1439"/>
                  </a:lnTo>
                  <a:lnTo>
                    <a:pt x="1442" y="1439"/>
                  </a:lnTo>
                  <a:lnTo>
                    <a:pt x="1442" y="1439"/>
                  </a:lnTo>
                  <a:lnTo>
                    <a:pt x="1442" y="1436"/>
                  </a:lnTo>
                  <a:lnTo>
                    <a:pt x="144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36"/>
                  </a:lnTo>
                  <a:lnTo>
                    <a:pt x="0" y="1439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76"/>
            <p:cNvSpPr>
              <a:spLocks/>
            </p:cNvSpPr>
            <p:nvPr userDrawn="1"/>
          </p:nvSpPr>
          <p:spPr bwMode="auto">
            <a:xfrm>
              <a:off x="865" y="2017"/>
              <a:ext cx="576" cy="288"/>
            </a:xfrm>
            <a:custGeom>
              <a:avLst/>
              <a:gdLst>
                <a:gd name="T0" fmla="*/ 2881 w 2881"/>
                <a:gd name="T1" fmla="*/ 0 h 1439"/>
                <a:gd name="T2" fmla="*/ 2881 w 2881"/>
                <a:gd name="T3" fmla="*/ 0 h 1439"/>
                <a:gd name="T4" fmla="*/ 2464 w 2881"/>
                <a:gd name="T5" fmla="*/ 0 h 1439"/>
                <a:gd name="T6" fmla="*/ 1972 w 2881"/>
                <a:gd name="T7" fmla="*/ 0 h 1439"/>
                <a:gd name="T8" fmla="*/ 1440 w 2881"/>
                <a:gd name="T9" fmla="*/ 0 h 1439"/>
                <a:gd name="T10" fmla="*/ 0 w 2881"/>
                <a:gd name="T11" fmla="*/ 0 h 1439"/>
                <a:gd name="T12" fmla="*/ 0 w 2881"/>
                <a:gd name="T13" fmla="*/ 1436 h 1439"/>
                <a:gd name="T14" fmla="*/ 0 w 2881"/>
                <a:gd name="T15" fmla="*/ 1439 h 1439"/>
                <a:gd name="T16" fmla="*/ 1440 w 2881"/>
                <a:gd name="T17" fmla="*/ 1439 h 1439"/>
                <a:gd name="T18" fmla="*/ 1972 w 2881"/>
                <a:gd name="T19" fmla="*/ 1439 h 1439"/>
                <a:gd name="T20" fmla="*/ 2881 w 2881"/>
                <a:gd name="T21" fmla="*/ 1439 h 1439"/>
                <a:gd name="T22" fmla="*/ 2881 w 2881"/>
                <a:gd name="T23" fmla="*/ 1439 h 1439"/>
                <a:gd name="T24" fmla="*/ 2881 w 2881"/>
                <a:gd name="T25" fmla="*/ 1436 h 1439"/>
                <a:gd name="T26" fmla="*/ 2881 w 2881"/>
                <a:gd name="T27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81" h="1439">
                  <a:moveTo>
                    <a:pt x="2881" y="0"/>
                  </a:moveTo>
                  <a:lnTo>
                    <a:pt x="2881" y="0"/>
                  </a:lnTo>
                  <a:lnTo>
                    <a:pt x="2464" y="0"/>
                  </a:lnTo>
                  <a:lnTo>
                    <a:pt x="1972" y="0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1436"/>
                  </a:lnTo>
                  <a:lnTo>
                    <a:pt x="0" y="1439"/>
                  </a:lnTo>
                  <a:lnTo>
                    <a:pt x="1440" y="1439"/>
                  </a:lnTo>
                  <a:lnTo>
                    <a:pt x="1972" y="1439"/>
                  </a:lnTo>
                  <a:lnTo>
                    <a:pt x="2881" y="1439"/>
                  </a:lnTo>
                  <a:lnTo>
                    <a:pt x="2881" y="1439"/>
                  </a:lnTo>
                  <a:lnTo>
                    <a:pt x="2881" y="1436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C77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77"/>
            <p:cNvSpPr>
              <a:spLocks/>
            </p:cNvSpPr>
            <p:nvPr userDrawn="1"/>
          </p:nvSpPr>
          <p:spPr bwMode="auto">
            <a:xfrm>
              <a:off x="1153" y="1640"/>
              <a:ext cx="288" cy="376"/>
            </a:xfrm>
            <a:custGeom>
              <a:avLst/>
              <a:gdLst>
                <a:gd name="T0" fmla="*/ 0 w 1441"/>
                <a:gd name="T1" fmla="*/ 442 h 1881"/>
                <a:gd name="T2" fmla="*/ 0 w 1441"/>
                <a:gd name="T3" fmla="*/ 442 h 1881"/>
                <a:gd name="T4" fmla="*/ 0 w 1441"/>
                <a:gd name="T5" fmla="*/ 1881 h 1881"/>
                <a:gd name="T6" fmla="*/ 1024 w 1441"/>
                <a:gd name="T7" fmla="*/ 1881 h 1881"/>
                <a:gd name="T8" fmla="*/ 1441 w 1441"/>
                <a:gd name="T9" fmla="*/ 1881 h 1881"/>
                <a:gd name="T10" fmla="*/ 1441 w 1441"/>
                <a:gd name="T11" fmla="*/ 453 h 1881"/>
                <a:gd name="T12" fmla="*/ 1441 w 1441"/>
                <a:gd name="T13" fmla="*/ 442 h 1881"/>
                <a:gd name="T14" fmla="*/ 1441 w 1441"/>
                <a:gd name="T15" fmla="*/ 0 h 1881"/>
                <a:gd name="T16" fmla="*/ 0 w 1441"/>
                <a:gd name="T17" fmla="*/ 0 h 1881"/>
                <a:gd name="T18" fmla="*/ 0 w 1441"/>
                <a:gd name="T19" fmla="*/ 442 h 1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1" h="1881">
                  <a:moveTo>
                    <a:pt x="0" y="442"/>
                  </a:moveTo>
                  <a:lnTo>
                    <a:pt x="0" y="442"/>
                  </a:lnTo>
                  <a:lnTo>
                    <a:pt x="0" y="1881"/>
                  </a:lnTo>
                  <a:lnTo>
                    <a:pt x="1024" y="1881"/>
                  </a:lnTo>
                  <a:lnTo>
                    <a:pt x="1441" y="1881"/>
                  </a:lnTo>
                  <a:lnTo>
                    <a:pt x="1441" y="453"/>
                  </a:lnTo>
                  <a:lnTo>
                    <a:pt x="1441" y="442"/>
                  </a:lnTo>
                  <a:lnTo>
                    <a:pt x="1441" y="0"/>
                  </a:lnTo>
                  <a:lnTo>
                    <a:pt x="0" y="0"/>
                  </a:lnTo>
                  <a:lnTo>
                    <a:pt x="0" y="442"/>
                  </a:lnTo>
                  <a:close/>
                </a:path>
              </a:pathLst>
            </a:custGeom>
            <a:solidFill>
              <a:srgbClr val="585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Rectangle 78"/>
            <p:cNvSpPr>
              <a:spLocks noChangeArrowheads="1"/>
            </p:cNvSpPr>
            <p:nvPr userDrawn="1"/>
          </p:nvSpPr>
          <p:spPr bwMode="auto">
            <a:xfrm>
              <a:off x="1153" y="1153"/>
              <a:ext cx="288" cy="288"/>
            </a:xfrm>
            <a:prstGeom prst="rect">
              <a:avLst/>
            </a:prstGeom>
            <a:solidFill>
              <a:srgbClr val="6C77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79"/>
            <p:cNvSpPr>
              <a:spLocks/>
            </p:cNvSpPr>
            <p:nvPr userDrawn="1"/>
          </p:nvSpPr>
          <p:spPr bwMode="auto">
            <a:xfrm>
              <a:off x="1153" y="971"/>
              <a:ext cx="288" cy="182"/>
            </a:xfrm>
            <a:custGeom>
              <a:avLst/>
              <a:gdLst>
                <a:gd name="T0" fmla="*/ 0 w 1441"/>
                <a:gd name="T1" fmla="*/ 912 h 912"/>
                <a:gd name="T2" fmla="*/ 0 w 1441"/>
                <a:gd name="T3" fmla="*/ 912 h 912"/>
                <a:gd name="T4" fmla="*/ 1441 w 1441"/>
                <a:gd name="T5" fmla="*/ 912 h 912"/>
                <a:gd name="T6" fmla="*/ 1441 w 1441"/>
                <a:gd name="T7" fmla="*/ 912 h 912"/>
                <a:gd name="T8" fmla="*/ 1441 w 1441"/>
                <a:gd name="T9" fmla="*/ 0 h 912"/>
                <a:gd name="T10" fmla="*/ 0 w 1441"/>
                <a:gd name="T11" fmla="*/ 0 h 912"/>
                <a:gd name="T12" fmla="*/ 0 w 1441"/>
                <a:gd name="T13" fmla="*/ 912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1" h="912">
                  <a:moveTo>
                    <a:pt x="0" y="912"/>
                  </a:moveTo>
                  <a:lnTo>
                    <a:pt x="0" y="912"/>
                  </a:lnTo>
                  <a:lnTo>
                    <a:pt x="1441" y="912"/>
                  </a:lnTo>
                  <a:lnTo>
                    <a:pt x="1441" y="912"/>
                  </a:lnTo>
                  <a:lnTo>
                    <a:pt x="1441" y="0"/>
                  </a:lnTo>
                  <a:lnTo>
                    <a:pt x="0" y="0"/>
                  </a:lnTo>
                  <a:lnTo>
                    <a:pt x="0" y="912"/>
                  </a:lnTo>
                  <a:close/>
                </a:path>
              </a:pathLst>
            </a:custGeom>
            <a:solidFill>
              <a:srgbClr val="585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81"/>
            <p:cNvSpPr>
              <a:spLocks/>
            </p:cNvSpPr>
            <p:nvPr userDrawn="1"/>
          </p:nvSpPr>
          <p:spPr bwMode="auto">
            <a:xfrm>
              <a:off x="1154" y="289"/>
              <a:ext cx="288" cy="287"/>
            </a:xfrm>
            <a:custGeom>
              <a:avLst/>
              <a:gdLst>
                <a:gd name="T0" fmla="*/ 1434 w 1440"/>
                <a:gd name="T1" fmla="*/ 0 h 1438"/>
                <a:gd name="T2" fmla="*/ 1434 w 1440"/>
                <a:gd name="T3" fmla="*/ 5 h 1438"/>
                <a:gd name="T4" fmla="*/ 0 w 1440"/>
                <a:gd name="T5" fmla="*/ 5 h 1438"/>
                <a:gd name="T6" fmla="*/ 0 w 1440"/>
                <a:gd name="T7" fmla="*/ 1438 h 1438"/>
                <a:gd name="T8" fmla="*/ 1440 w 1440"/>
                <a:gd name="T9" fmla="*/ 1438 h 1438"/>
                <a:gd name="T10" fmla="*/ 1440 w 1440"/>
                <a:gd name="T11" fmla="*/ 0 h 1438"/>
                <a:gd name="T12" fmla="*/ 1434 w 1440"/>
                <a:gd name="T13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438">
                  <a:moveTo>
                    <a:pt x="1434" y="0"/>
                  </a:moveTo>
                  <a:lnTo>
                    <a:pt x="1434" y="5"/>
                  </a:lnTo>
                  <a:lnTo>
                    <a:pt x="0" y="5"/>
                  </a:lnTo>
                  <a:lnTo>
                    <a:pt x="0" y="1438"/>
                  </a:lnTo>
                  <a:lnTo>
                    <a:pt x="1440" y="1438"/>
                  </a:lnTo>
                  <a:lnTo>
                    <a:pt x="1440" y="0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rgbClr val="6C77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82"/>
            <p:cNvSpPr>
              <a:spLocks/>
            </p:cNvSpPr>
            <p:nvPr userDrawn="1"/>
          </p:nvSpPr>
          <p:spPr bwMode="auto">
            <a:xfrm>
              <a:off x="288" y="-1"/>
              <a:ext cx="288" cy="291"/>
            </a:xfrm>
            <a:custGeom>
              <a:avLst/>
              <a:gdLst>
                <a:gd name="T0" fmla="*/ 301 w 1440"/>
                <a:gd name="T1" fmla="*/ 1438 h 1438"/>
                <a:gd name="T2" fmla="*/ 1440 w 1440"/>
                <a:gd name="T3" fmla="*/ 1438 h 1438"/>
                <a:gd name="T4" fmla="*/ 1440 w 1440"/>
                <a:gd name="T5" fmla="*/ 1438 h 1438"/>
                <a:gd name="T6" fmla="*/ 1440 w 1440"/>
                <a:gd name="T7" fmla="*/ 0 h 1438"/>
                <a:gd name="T8" fmla="*/ 0 w 1440"/>
                <a:gd name="T9" fmla="*/ 0 h 1438"/>
                <a:gd name="T10" fmla="*/ 0 w 1440"/>
                <a:gd name="T11" fmla="*/ 0 h 1438"/>
                <a:gd name="T12" fmla="*/ 0 w 1440"/>
                <a:gd name="T13" fmla="*/ 1438 h 1438"/>
                <a:gd name="T14" fmla="*/ 301 w 1440"/>
                <a:gd name="T15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0" h="1438">
                  <a:moveTo>
                    <a:pt x="301" y="1438"/>
                  </a:moveTo>
                  <a:lnTo>
                    <a:pt x="1440" y="1438"/>
                  </a:lnTo>
                  <a:lnTo>
                    <a:pt x="1440" y="1438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38"/>
                  </a:lnTo>
                  <a:lnTo>
                    <a:pt x="301" y="1438"/>
                  </a:lnTo>
                  <a:close/>
                </a:path>
              </a:pathLst>
            </a:cu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83"/>
            <p:cNvSpPr>
              <a:spLocks/>
            </p:cNvSpPr>
            <p:nvPr userDrawn="1"/>
          </p:nvSpPr>
          <p:spPr bwMode="auto">
            <a:xfrm>
              <a:off x="0" y="-1"/>
              <a:ext cx="288" cy="291"/>
            </a:xfrm>
            <a:custGeom>
              <a:avLst/>
              <a:gdLst>
                <a:gd name="T0" fmla="*/ 1442 w 1442"/>
                <a:gd name="T1" fmla="*/ 1438 h 1438"/>
                <a:gd name="T2" fmla="*/ 1442 w 1442"/>
                <a:gd name="T3" fmla="*/ 0 h 1438"/>
                <a:gd name="T4" fmla="*/ 0 w 1442"/>
                <a:gd name="T5" fmla="*/ 0 h 1438"/>
                <a:gd name="T6" fmla="*/ 0 w 1442"/>
                <a:gd name="T7" fmla="*/ 1438 h 1438"/>
                <a:gd name="T8" fmla="*/ 1442 w 1442"/>
                <a:gd name="T9" fmla="*/ 1438 h 1438"/>
                <a:gd name="T10" fmla="*/ 1442 w 1442"/>
                <a:gd name="T11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2" h="1438">
                  <a:moveTo>
                    <a:pt x="1442" y="1438"/>
                  </a:moveTo>
                  <a:lnTo>
                    <a:pt x="1442" y="0"/>
                  </a:lnTo>
                  <a:lnTo>
                    <a:pt x="0" y="0"/>
                  </a:lnTo>
                  <a:lnTo>
                    <a:pt x="0" y="1438"/>
                  </a:lnTo>
                  <a:lnTo>
                    <a:pt x="1442" y="1438"/>
                  </a:lnTo>
                  <a:lnTo>
                    <a:pt x="1442" y="1438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84"/>
            <p:cNvSpPr>
              <a:spLocks/>
            </p:cNvSpPr>
            <p:nvPr userDrawn="1"/>
          </p:nvSpPr>
          <p:spPr bwMode="auto">
            <a:xfrm>
              <a:off x="576" y="-1"/>
              <a:ext cx="289" cy="291"/>
            </a:xfrm>
            <a:custGeom>
              <a:avLst/>
              <a:gdLst>
                <a:gd name="T0" fmla="*/ 0 w 1442"/>
                <a:gd name="T1" fmla="*/ 0 h 1438"/>
                <a:gd name="T2" fmla="*/ 0 w 1442"/>
                <a:gd name="T3" fmla="*/ 1438 h 1438"/>
                <a:gd name="T4" fmla="*/ 1442 w 1442"/>
                <a:gd name="T5" fmla="*/ 1438 h 1438"/>
                <a:gd name="T6" fmla="*/ 1442 w 1442"/>
                <a:gd name="T7" fmla="*/ 1438 h 1438"/>
                <a:gd name="T8" fmla="*/ 1442 w 1442"/>
                <a:gd name="T9" fmla="*/ 0 h 1438"/>
                <a:gd name="T10" fmla="*/ 0 w 1442"/>
                <a:gd name="T11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2" h="1438">
                  <a:moveTo>
                    <a:pt x="0" y="0"/>
                  </a:moveTo>
                  <a:lnTo>
                    <a:pt x="0" y="1438"/>
                  </a:lnTo>
                  <a:lnTo>
                    <a:pt x="1442" y="1438"/>
                  </a:lnTo>
                  <a:lnTo>
                    <a:pt x="1442" y="1438"/>
                  </a:lnTo>
                  <a:lnTo>
                    <a:pt x="144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51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85"/>
            <p:cNvSpPr>
              <a:spLocks/>
            </p:cNvSpPr>
            <p:nvPr userDrawn="1"/>
          </p:nvSpPr>
          <p:spPr bwMode="auto">
            <a:xfrm>
              <a:off x="865" y="-1"/>
              <a:ext cx="288" cy="291"/>
            </a:xfrm>
            <a:custGeom>
              <a:avLst/>
              <a:gdLst>
                <a:gd name="T0" fmla="*/ 0 w 1440"/>
                <a:gd name="T1" fmla="*/ 0 h 1438"/>
                <a:gd name="T2" fmla="*/ 0 w 1440"/>
                <a:gd name="T3" fmla="*/ 1438 h 1438"/>
                <a:gd name="T4" fmla="*/ 1440 w 1440"/>
                <a:gd name="T5" fmla="*/ 1438 h 1438"/>
                <a:gd name="T6" fmla="*/ 1440 w 1440"/>
                <a:gd name="T7" fmla="*/ 1438 h 1438"/>
                <a:gd name="T8" fmla="*/ 1440 w 1440"/>
                <a:gd name="T9" fmla="*/ 0 h 1438"/>
                <a:gd name="T10" fmla="*/ 0 w 1440"/>
                <a:gd name="T11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0" h="1438">
                  <a:moveTo>
                    <a:pt x="0" y="0"/>
                  </a:moveTo>
                  <a:lnTo>
                    <a:pt x="0" y="1438"/>
                  </a:lnTo>
                  <a:lnTo>
                    <a:pt x="1440" y="1438"/>
                  </a:lnTo>
                  <a:lnTo>
                    <a:pt x="1440" y="1438"/>
                  </a:lnTo>
                  <a:lnTo>
                    <a:pt x="14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87"/>
            <p:cNvSpPr>
              <a:spLocks/>
            </p:cNvSpPr>
            <p:nvPr userDrawn="1"/>
          </p:nvSpPr>
          <p:spPr bwMode="auto">
            <a:xfrm>
              <a:off x="1442" y="289"/>
              <a:ext cx="289" cy="287"/>
            </a:xfrm>
            <a:custGeom>
              <a:avLst/>
              <a:gdLst>
                <a:gd name="T0" fmla="*/ 1442 w 1442"/>
                <a:gd name="T1" fmla="*/ 1434 h 1438"/>
                <a:gd name="T2" fmla="*/ 1442 w 1442"/>
                <a:gd name="T3" fmla="*/ 0 h 1438"/>
                <a:gd name="T4" fmla="*/ 0 w 1442"/>
                <a:gd name="T5" fmla="*/ 0 h 1438"/>
                <a:gd name="T6" fmla="*/ 0 w 1442"/>
                <a:gd name="T7" fmla="*/ 1438 h 1438"/>
                <a:gd name="T8" fmla="*/ 1442 w 1442"/>
                <a:gd name="T9" fmla="*/ 1438 h 1438"/>
                <a:gd name="T10" fmla="*/ 1442 w 1442"/>
                <a:gd name="T11" fmla="*/ 1434 h 1438"/>
                <a:gd name="T12" fmla="*/ 1442 w 1442"/>
                <a:gd name="T13" fmla="*/ 1434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2" h="1438">
                  <a:moveTo>
                    <a:pt x="1442" y="1434"/>
                  </a:moveTo>
                  <a:lnTo>
                    <a:pt x="1442" y="0"/>
                  </a:lnTo>
                  <a:lnTo>
                    <a:pt x="0" y="0"/>
                  </a:lnTo>
                  <a:lnTo>
                    <a:pt x="0" y="1438"/>
                  </a:lnTo>
                  <a:lnTo>
                    <a:pt x="1442" y="1438"/>
                  </a:lnTo>
                  <a:lnTo>
                    <a:pt x="1442" y="1434"/>
                  </a:lnTo>
                  <a:lnTo>
                    <a:pt x="1442" y="1434"/>
                  </a:lnTo>
                  <a:close/>
                </a:path>
              </a:pathLst>
            </a:custGeom>
            <a:solidFill>
              <a:srgbClr val="585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88"/>
            <p:cNvSpPr>
              <a:spLocks/>
            </p:cNvSpPr>
            <p:nvPr userDrawn="1"/>
          </p:nvSpPr>
          <p:spPr bwMode="auto">
            <a:xfrm>
              <a:off x="1731" y="576"/>
              <a:ext cx="288" cy="287"/>
            </a:xfrm>
            <a:custGeom>
              <a:avLst/>
              <a:gdLst>
                <a:gd name="T0" fmla="*/ 0 w 1441"/>
                <a:gd name="T1" fmla="*/ 0 h 1438"/>
                <a:gd name="T2" fmla="*/ 0 w 1441"/>
                <a:gd name="T3" fmla="*/ 4 h 1438"/>
                <a:gd name="T4" fmla="*/ 0 w 1441"/>
                <a:gd name="T5" fmla="*/ 1438 h 1438"/>
                <a:gd name="T6" fmla="*/ 1441 w 1441"/>
                <a:gd name="T7" fmla="*/ 1438 h 1438"/>
                <a:gd name="T8" fmla="*/ 1441 w 1441"/>
                <a:gd name="T9" fmla="*/ 0 h 1438"/>
                <a:gd name="T10" fmla="*/ 0 w 1441"/>
                <a:gd name="T11" fmla="*/ 0 h 1438"/>
                <a:gd name="T12" fmla="*/ 0 w 1441"/>
                <a:gd name="T13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1" h="1438">
                  <a:moveTo>
                    <a:pt x="0" y="0"/>
                  </a:moveTo>
                  <a:lnTo>
                    <a:pt x="0" y="4"/>
                  </a:lnTo>
                  <a:lnTo>
                    <a:pt x="0" y="1438"/>
                  </a:lnTo>
                  <a:lnTo>
                    <a:pt x="1441" y="1438"/>
                  </a:lnTo>
                  <a:lnTo>
                    <a:pt x="144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77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Rectangle 89"/>
            <p:cNvSpPr>
              <a:spLocks noChangeArrowheads="1"/>
            </p:cNvSpPr>
            <p:nvPr userDrawn="1"/>
          </p:nvSpPr>
          <p:spPr bwMode="auto">
            <a:xfrm>
              <a:off x="1731" y="0"/>
              <a:ext cx="288" cy="288"/>
            </a:xfrm>
            <a:prstGeom prst="rect">
              <a:avLst/>
            </a:prstGeom>
            <a:solidFill>
              <a:srgbClr val="7CA6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Rectangle 90"/>
            <p:cNvSpPr>
              <a:spLocks noChangeArrowheads="1"/>
            </p:cNvSpPr>
            <p:nvPr userDrawn="1"/>
          </p:nvSpPr>
          <p:spPr bwMode="auto">
            <a:xfrm>
              <a:off x="2019" y="288"/>
              <a:ext cx="288" cy="288"/>
            </a:xfrm>
            <a:prstGeom prst="rect">
              <a:avLst/>
            </a:prstGeom>
            <a:solidFill>
              <a:srgbClr val="7DA7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Rectangle 91"/>
            <p:cNvSpPr>
              <a:spLocks noChangeArrowheads="1"/>
            </p:cNvSpPr>
            <p:nvPr userDrawn="1"/>
          </p:nvSpPr>
          <p:spPr bwMode="auto">
            <a:xfrm>
              <a:off x="2314" y="576"/>
              <a:ext cx="289" cy="287"/>
            </a:xfrm>
            <a:prstGeom prst="rect">
              <a:avLst/>
            </a:prstGeom>
            <a:solidFill>
              <a:srgbClr val="C7CF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Rectangle 92"/>
            <p:cNvSpPr>
              <a:spLocks noChangeArrowheads="1"/>
            </p:cNvSpPr>
            <p:nvPr userDrawn="1"/>
          </p:nvSpPr>
          <p:spPr bwMode="auto">
            <a:xfrm>
              <a:off x="2891" y="288"/>
              <a:ext cx="288" cy="288"/>
            </a:xfrm>
            <a:prstGeom prst="rect">
              <a:avLst/>
            </a:prstGeom>
            <a:solidFill>
              <a:srgbClr val="F2E2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87"/>
            <p:cNvSpPr>
              <a:spLocks/>
            </p:cNvSpPr>
            <p:nvPr userDrawn="1"/>
          </p:nvSpPr>
          <p:spPr bwMode="auto">
            <a:xfrm>
              <a:off x="1442" y="2304"/>
              <a:ext cx="289" cy="577"/>
            </a:xfrm>
            <a:custGeom>
              <a:avLst/>
              <a:gdLst>
                <a:gd name="T0" fmla="*/ 1442 w 1442"/>
                <a:gd name="T1" fmla="*/ 1434 h 1438"/>
                <a:gd name="T2" fmla="*/ 1442 w 1442"/>
                <a:gd name="T3" fmla="*/ 0 h 1438"/>
                <a:gd name="T4" fmla="*/ 0 w 1442"/>
                <a:gd name="T5" fmla="*/ 0 h 1438"/>
                <a:gd name="T6" fmla="*/ 0 w 1442"/>
                <a:gd name="T7" fmla="*/ 1438 h 1438"/>
                <a:gd name="T8" fmla="*/ 1442 w 1442"/>
                <a:gd name="T9" fmla="*/ 1438 h 1438"/>
                <a:gd name="T10" fmla="*/ 1442 w 1442"/>
                <a:gd name="T11" fmla="*/ 1434 h 1438"/>
                <a:gd name="T12" fmla="*/ 1442 w 1442"/>
                <a:gd name="T13" fmla="*/ 1434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2" h="1438">
                  <a:moveTo>
                    <a:pt x="1442" y="1434"/>
                  </a:moveTo>
                  <a:lnTo>
                    <a:pt x="1442" y="0"/>
                  </a:lnTo>
                  <a:lnTo>
                    <a:pt x="0" y="0"/>
                  </a:lnTo>
                  <a:lnTo>
                    <a:pt x="0" y="1438"/>
                  </a:lnTo>
                  <a:lnTo>
                    <a:pt x="1442" y="1438"/>
                  </a:lnTo>
                  <a:lnTo>
                    <a:pt x="1442" y="1434"/>
                  </a:lnTo>
                  <a:lnTo>
                    <a:pt x="1442" y="14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53"/>
            <p:cNvSpPr>
              <a:spLocks/>
            </p:cNvSpPr>
            <p:nvPr userDrawn="1"/>
          </p:nvSpPr>
          <p:spPr bwMode="auto">
            <a:xfrm>
              <a:off x="0" y="290"/>
              <a:ext cx="576" cy="290"/>
            </a:xfrm>
            <a:custGeom>
              <a:avLst/>
              <a:gdLst>
                <a:gd name="T0" fmla="*/ 1442 w 2882"/>
                <a:gd name="T1" fmla="*/ 1439 h 1439"/>
                <a:gd name="T2" fmla="*/ 1743 w 2882"/>
                <a:gd name="T3" fmla="*/ 1439 h 1439"/>
                <a:gd name="T4" fmla="*/ 2882 w 2882"/>
                <a:gd name="T5" fmla="*/ 1439 h 1439"/>
                <a:gd name="T6" fmla="*/ 2882 w 2882"/>
                <a:gd name="T7" fmla="*/ 0 h 1439"/>
                <a:gd name="T8" fmla="*/ 1743 w 2882"/>
                <a:gd name="T9" fmla="*/ 0 h 1439"/>
                <a:gd name="T10" fmla="*/ 1442 w 2882"/>
                <a:gd name="T11" fmla="*/ 0 h 1439"/>
                <a:gd name="T12" fmla="*/ 1442 w 2882"/>
                <a:gd name="T13" fmla="*/ 0 h 1439"/>
                <a:gd name="T14" fmla="*/ 0 w 2882"/>
                <a:gd name="T15" fmla="*/ 0 h 1439"/>
                <a:gd name="T16" fmla="*/ 0 w 2882"/>
                <a:gd name="T17" fmla="*/ 0 h 1439"/>
                <a:gd name="T18" fmla="*/ 0 w 2882"/>
                <a:gd name="T19" fmla="*/ 1439 h 1439"/>
                <a:gd name="T20" fmla="*/ 0 w 2882"/>
                <a:gd name="T21" fmla="*/ 1439 h 1439"/>
                <a:gd name="T22" fmla="*/ 1442 w 2882"/>
                <a:gd name="T23" fmla="*/ 1439 h 1439"/>
                <a:gd name="T24" fmla="*/ 1442 w 2882"/>
                <a:gd name="T25" fmla="*/ 1439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82" h="1439">
                  <a:moveTo>
                    <a:pt x="1442" y="1439"/>
                  </a:moveTo>
                  <a:lnTo>
                    <a:pt x="1743" y="1439"/>
                  </a:lnTo>
                  <a:lnTo>
                    <a:pt x="2882" y="1439"/>
                  </a:lnTo>
                  <a:lnTo>
                    <a:pt x="2882" y="0"/>
                  </a:lnTo>
                  <a:lnTo>
                    <a:pt x="1743" y="0"/>
                  </a:lnTo>
                  <a:lnTo>
                    <a:pt x="1442" y="0"/>
                  </a:lnTo>
                  <a:lnTo>
                    <a:pt x="144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39"/>
                  </a:lnTo>
                  <a:lnTo>
                    <a:pt x="0" y="1439"/>
                  </a:lnTo>
                  <a:lnTo>
                    <a:pt x="1442" y="1439"/>
                  </a:lnTo>
                  <a:lnTo>
                    <a:pt x="1442" y="1439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85"/>
            <p:cNvSpPr>
              <a:spLocks/>
            </p:cNvSpPr>
            <p:nvPr userDrawn="1"/>
          </p:nvSpPr>
          <p:spPr bwMode="auto">
            <a:xfrm>
              <a:off x="576" y="289"/>
              <a:ext cx="292" cy="291"/>
            </a:xfrm>
            <a:custGeom>
              <a:avLst/>
              <a:gdLst>
                <a:gd name="T0" fmla="*/ 0 w 1440"/>
                <a:gd name="T1" fmla="*/ 0 h 1438"/>
                <a:gd name="T2" fmla="*/ 0 w 1440"/>
                <a:gd name="T3" fmla="*/ 1438 h 1438"/>
                <a:gd name="T4" fmla="*/ 1440 w 1440"/>
                <a:gd name="T5" fmla="*/ 1438 h 1438"/>
                <a:gd name="T6" fmla="*/ 1440 w 1440"/>
                <a:gd name="T7" fmla="*/ 1438 h 1438"/>
                <a:gd name="T8" fmla="*/ 1440 w 1440"/>
                <a:gd name="T9" fmla="*/ 0 h 1438"/>
                <a:gd name="T10" fmla="*/ 0 w 1440"/>
                <a:gd name="T11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0" h="1438">
                  <a:moveTo>
                    <a:pt x="0" y="0"/>
                  </a:moveTo>
                  <a:lnTo>
                    <a:pt x="0" y="1438"/>
                  </a:lnTo>
                  <a:lnTo>
                    <a:pt x="1440" y="1438"/>
                  </a:lnTo>
                  <a:lnTo>
                    <a:pt x="1440" y="1438"/>
                  </a:lnTo>
                  <a:lnTo>
                    <a:pt x="14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1"/>
            <p:cNvSpPr>
              <a:spLocks/>
            </p:cNvSpPr>
            <p:nvPr userDrawn="1"/>
          </p:nvSpPr>
          <p:spPr bwMode="auto">
            <a:xfrm>
              <a:off x="866" y="288"/>
              <a:ext cx="288" cy="292"/>
            </a:xfrm>
            <a:custGeom>
              <a:avLst/>
              <a:gdLst>
                <a:gd name="T0" fmla="*/ 1434 w 1440"/>
                <a:gd name="T1" fmla="*/ 0 h 1438"/>
                <a:gd name="T2" fmla="*/ 1434 w 1440"/>
                <a:gd name="T3" fmla="*/ 5 h 1438"/>
                <a:gd name="T4" fmla="*/ 0 w 1440"/>
                <a:gd name="T5" fmla="*/ 5 h 1438"/>
                <a:gd name="T6" fmla="*/ 0 w 1440"/>
                <a:gd name="T7" fmla="*/ 1438 h 1438"/>
                <a:gd name="T8" fmla="*/ 1440 w 1440"/>
                <a:gd name="T9" fmla="*/ 1438 h 1438"/>
                <a:gd name="T10" fmla="*/ 1440 w 1440"/>
                <a:gd name="T11" fmla="*/ 0 h 1438"/>
                <a:gd name="T12" fmla="*/ 1434 w 1440"/>
                <a:gd name="T13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438">
                  <a:moveTo>
                    <a:pt x="1434" y="0"/>
                  </a:moveTo>
                  <a:lnTo>
                    <a:pt x="1434" y="5"/>
                  </a:lnTo>
                  <a:lnTo>
                    <a:pt x="0" y="5"/>
                  </a:lnTo>
                  <a:lnTo>
                    <a:pt x="0" y="1438"/>
                  </a:lnTo>
                  <a:lnTo>
                    <a:pt x="1440" y="1438"/>
                  </a:lnTo>
                  <a:lnTo>
                    <a:pt x="1440" y="0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52"/>
            <p:cNvSpPr>
              <a:spLocks/>
            </p:cNvSpPr>
            <p:nvPr userDrawn="1"/>
          </p:nvSpPr>
          <p:spPr bwMode="auto">
            <a:xfrm>
              <a:off x="864" y="863"/>
              <a:ext cx="289" cy="288"/>
            </a:xfrm>
            <a:custGeom>
              <a:avLst/>
              <a:gdLst>
                <a:gd name="T0" fmla="*/ 0 w 1442"/>
                <a:gd name="T1" fmla="*/ 1438 h 1438"/>
                <a:gd name="T2" fmla="*/ 1442 w 1442"/>
                <a:gd name="T3" fmla="*/ 1438 h 1438"/>
                <a:gd name="T4" fmla="*/ 1442 w 1442"/>
                <a:gd name="T5" fmla="*/ 526 h 1438"/>
                <a:gd name="T6" fmla="*/ 1442 w 1442"/>
                <a:gd name="T7" fmla="*/ 0 h 1438"/>
                <a:gd name="T8" fmla="*/ 1309 w 1442"/>
                <a:gd name="T9" fmla="*/ 0 h 1438"/>
                <a:gd name="T10" fmla="*/ 0 w 1442"/>
                <a:gd name="T11" fmla="*/ 0 h 1438"/>
                <a:gd name="T12" fmla="*/ 0 w 1442"/>
                <a:gd name="T13" fmla="*/ 0 h 1438"/>
                <a:gd name="T14" fmla="*/ 0 w 1442"/>
                <a:gd name="T15" fmla="*/ 526 h 1438"/>
                <a:gd name="T16" fmla="*/ 0 w 1442"/>
                <a:gd name="T17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38">
                  <a:moveTo>
                    <a:pt x="0" y="1438"/>
                  </a:moveTo>
                  <a:lnTo>
                    <a:pt x="1442" y="1438"/>
                  </a:lnTo>
                  <a:lnTo>
                    <a:pt x="1442" y="526"/>
                  </a:lnTo>
                  <a:lnTo>
                    <a:pt x="1442" y="0"/>
                  </a:lnTo>
                  <a:lnTo>
                    <a:pt x="130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26"/>
                  </a:lnTo>
                  <a:lnTo>
                    <a:pt x="0" y="14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52"/>
            <p:cNvSpPr>
              <a:spLocks/>
            </p:cNvSpPr>
            <p:nvPr userDrawn="1"/>
          </p:nvSpPr>
          <p:spPr bwMode="auto">
            <a:xfrm>
              <a:off x="864" y="1151"/>
              <a:ext cx="289" cy="288"/>
            </a:xfrm>
            <a:custGeom>
              <a:avLst/>
              <a:gdLst>
                <a:gd name="T0" fmla="*/ 0 w 1442"/>
                <a:gd name="T1" fmla="*/ 1438 h 1438"/>
                <a:gd name="T2" fmla="*/ 1442 w 1442"/>
                <a:gd name="T3" fmla="*/ 1438 h 1438"/>
                <a:gd name="T4" fmla="*/ 1442 w 1442"/>
                <a:gd name="T5" fmla="*/ 526 h 1438"/>
                <a:gd name="T6" fmla="*/ 1442 w 1442"/>
                <a:gd name="T7" fmla="*/ 0 h 1438"/>
                <a:gd name="T8" fmla="*/ 1309 w 1442"/>
                <a:gd name="T9" fmla="*/ 0 h 1438"/>
                <a:gd name="T10" fmla="*/ 0 w 1442"/>
                <a:gd name="T11" fmla="*/ 0 h 1438"/>
                <a:gd name="T12" fmla="*/ 0 w 1442"/>
                <a:gd name="T13" fmla="*/ 0 h 1438"/>
                <a:gd name="T14" fmla="*/ 0 w 1442"/>
                <a:gd name="T15" fmla="*/ 526 h 1438"/>
                <a:gd name="T16" fmla="*/ 0 w 1442"/>
                <a:gd name="T17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38">
                  <a:moveTo>
                    <a:pt x="0" y="1438"/>
                  </a:moveTo>
                  <a:lnTo>
                    <a:pt x="1442" y="1438"/>
                  </a:lnTo>
                  <a:lnTo>
                    <a:pt x="1442" y="526"/>
                  </a:lnTo>
                  <a:lnTo>
                    <a:pt x="1442" y="0"/>
                  </a:lnTo>
                  <a:lnTo>
                    <a:pt x="130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26"/>
                  </a:lnTo>
                  <a:lnTo>
                    <a:pt x="0" y="1438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52"/>
            <p:cNvSpPr>
              <a:spLocks/>
            </p:cNvSpPr>
            <p:nvPr userDrawn="1"/>
          </p:nvSpPr>
          <p:spPr bwMode="auto">
            <a:xfrm>
              <a:off x="287" y="1439"/>
              <a:ext cx="289" cy="288"/>
            </a:xfrm>
            <a:custGeom>
              <a:avLst/>
              <a:gdLst>
                <a:gd name="T0" fmla="*/ 0 w 1442"/>
                <a:gd name="T1" fmla="*/ 1438 h 1438"/>
                <a:gd name="T2" fmla="*/ 1442 w 1442"/>
                <a:gd name="T3" fmla="*/ 1438 h 1438"/>
                <a:gd name="T4" fmla="*/ 1442 w 1442"/>
                <a:gd name="T5" fmla="*/ 526 h 1438"/>
                <a:gd name="T6" fmla="*/ 1442 w 1442"/>
                <a:gd name="T7" fmla="*/ 0 h 1438"/>
                <a:gd name="T8" fmla="*/ 1309 w 1442"/>
                <a:gd name="T9" fmla="*/ 0 h 1438"/>
                <a:gd name="T10" fmla="*/ 0 w 1442"/>
                <a:gd name="T11" fmla="*/ 0 h 1438"/>
                <a:gd name="T12" fmla="*/ 0 w 1442"/>
                <a:gd name="T13" fmla="*/ 0 h 1438"/>
                <a:gd name="T14" fmla="*/ 0 w 1442"/>
                <a:gd name="T15" fmla="*/ 526 h 1438"/>
                <a:gd name="T16" fmla="*/ 0 w 1442"/>
                <a:gd name="T17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38">
                  <a:moveTo>
                    <a:pt x="0" y="1438"/>
                  </a:moveTo>
                  <a:lnTo>
                    <a:pt x="1442" y="1438"/>
                  </a:lnTo>
                  <a:lnTo>
                    <a:pt x="1442" y="526"/>
                  </a:lnTo>
                  <a:lnTo>
                    <a:pt x="1442" y="0"/>
                  </a:lnTo>
                  <a:lnTo>
                    <a:pt x="130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26"/>
                  </a:lnTo>
                  <a:lnTo>
                    <a:pt x="0" y="1438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52"/>
            <p:cNvSpPr>
              <a:spLocks/>
            </p:cNvSpPr>
            <p:nvPr userDrawn="1"/>
          </p:nvSpPr>
          <p:spPr bwMode="auto">
            <a:xfrm>
              <a:off x="287" y="1724"/>
              <a:ext cx="289" cy="288"/>
            </a:xfrm>
            <a:custGeom>
              <a:avLst/>
              <a:gdLst>
                <a:gd name="T0" fmla="*/ 0 w 1442"/>
                <a:gd name="T1" fmla="*/ 1438 h 1438"/>
                <a:gd name="T2" fmla="*/ 1442 w 1442"/>
                <a:gd name="T3" fmla="*/ 1438 h 1438"/>
                <a:gd name="T4" fmla="*/ 1442 w 1442"/>
                <a:gd name="T5" fmla="*/ 526 h 1438"/>
                <a:gd name="T6" fmla="*/ 1442 w 1442"/>
                <a:gd name="T7" fmla="*/ 0 h 1438"/>
                <a:gd name="T8" fmla="*/ 1309 w 1442"/>
                <a:gd name="T9" fmla="*/ 0 h 1438"/>
                <a:gd name="T10" fmla="*/ 0 w 1442"/>
                <a:gd name="T11" fmla="*/ 0 h 1438"/>
                <a:gd name="T12" fmla="*/ 0 w 1442"/>
                <a:gd name="T13" fmla="*/ 0 h 1438"/>
                <a:gd name="T14" fmla="*/ 0 w 1442"/>
                <a:gd name="T15" fmla="*/ 526 h 1438"/>
                <a:gd name="T16" fmla="*/ 0 w 1442"/>
                <a:gd name="T17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38">
                  <a:moveTo>
                    <a:pt x="0" y="1438"/>
                  </a:moveTo>
                  <a:lnTo>
                    <a:pt x="1442" y="1438"/>
                  </a:lnTo>
                  <a:lnTo>
                    <a:pt x="1442" y="526"/>
                  </a:lnTo>
                  <a:lnTo>
                    <a:pt x="1442" y="0"/>
                  </a:lnTo>
                  <a:lnTo>
                    <a:pt x="130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26"/>
                  </a:lnTo>
                  <a:lnTo>
                    <a:pt x="0" y="1438"/>
                  </a:lnTo>
                  <a:close/>
                </a:path>
              </a:pathLst>
            </a:cu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52"/>
            <p:cNvSpPr>
              <a:spLocks/>
            </p:cNvSpPr>
            <p:nvPr userDrawn="1"/>
          </p:nvSpPr>
          <p:spPr bwMode="auto">
            <a:xfrm>
              <a:off x="-1" y="1724"/>
              <a:ext cx="289" cy="288"/>
            </a:xfrm>
            <a:custGeom>
              <a:avLst/>
              <a:gdLst>
                <a:gd name="T0" fmla="*/ 0 w 1442"/>
                <a:gd name="T1" fmla="*/ 1438 h 1438"/>
                <a:gd name="T2" fmla="*/ 1442 w 1442"/>
                <a:gd name="T3" fmla="*/ 1438 h 1438"/>
                <a:gd name="T4" fmla="*/ 1442 w 1442"/>
                <a:gd name="T5" fmla="*/ 526 h 1438"/>
                <a:gd name="T6" fmla="*/ 1442 w 1442"/>
                <a:gd name="T7" fmla="*/ 0 h 1438"/>
                <a:gd name="T8" fmla="*/ 1309 w 1442"/>
                <a:gd name="T9" fmla="*/ 0 h 1438"/>
                <a:gd name="T10" fmla="*/ 0 w 1442"/>
                <a:gd name="T11" fmla="*/ 0 h 1438"/>
                <a:gd name="T12" fmla="*/ 0 w 1442"/>
                <a:gd name="T13" fmla="*/ 0 h 1438"/>
                <a:gd name="T14" fmla="*/ 0 w 1442"/>
                <a:gd name="T15" fmla="*/ 526 h 1438"/>
                <a:gd name="T16" fmla="*/ 0 w 1442"/>
                <a:gd name="T17" fmla="*/ 1438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2" h="1438">
                  <a:moveTo>
                    <a:pt x="0" y="1438"/>
                  </a:moveTo>
                  <a:lnTo>
                    <a:pt x="1442" y="1438"/>
                  </a:lnTo>
                  <a:lnTo>
                    <a:pt x="1442" y="526"/>
                  </a:lnTo>
                  <a:lnTo>
                    <a:pt x="1442" y="0"/>
                  </a:lnTo>
                  <a:lnTo>
                    <a:pt x="130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26"/>
                  </a:lnTo>
                  <a:lnTo>
                    <a:pt x="0" y="1438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5"/>
            <p:cNvSpPr>
              <a:spLocks/>
            </p:cNvSpPr>
            <p:nvPr userDrawn="1"/>
          </p:nvSpPr>
          <p:spPr bwMode="auto">
            <a:xfrm>
              <a:off x="0" y="3168"/>
              <a:ext cx="288" cy="575"/>
            </a:xfrm>
            <a:custGeom>
              <a:avLst/>
              <a:gdLst>
                <a:gd name="T0" fmla="*/ 1442 w 1442"/>
                <a:gd name="T1" fmla="*/ 2877 h 2878"/>
                <a:gd name="T2" fmla="*/ 1442 w 1442"/>
                <a:gd name="T3" fmla="*/ 1439 h 2878"/>
                <a:gd name="T4" fmla="*/ 1442 w 1442"/>
                <a:gd name="T5" fmla="*/ 1439 h 2878"/>
                <a:gd name="T6" fmla="*/ 1442 w 1442"/>
                <a:gd name="T7" fmla="*/ 1439 h 2878"/>
                <a:gd name="T8" fmla="*/ 1442 w 1442"/>
                <a:gd name="T9" fmla="*/ 0 h 2878"/>
                <a:gd name="T10" fmla="*/ 1 w 1442"/>
                <a:gd name="T11" fmla="*/ 0 h 2878"/>
                <a:gd name="T12" fmla="*/ 1 w 1442"/>
                <a:gd name="T13" fmla="*/ 52 h 2878"/>
                <a:gd name="T14" fmla="*/ 0 w 1442"/>
                <a:gd name="T15" fmla="*/ 52 h 2878"/>
                <a:gd name="T16" fmla="*/ 0 w 1442"/>
                <a:gd name="T17" fmla="*/ 2878 h 2878"/>
                <a:gd name="T18" fmla="*/ 0 w 1442"/>
                <a:gd name="T19" fmla="*/ 2878 h 2878"/>
                <a:gd name="T20" fmla="*/ 0 w 1442"/>
                <a:gd name="T21" fmla="*/ 2877 h 2878"/>
                <a:gd name="T22" fmla="*/ 1442 w 1442"/>
                <a:gd name="T23" fmla="*/ 2877 h 2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2" h="2878">
                  <a:moveTo>
                    <a:pt x="1442" y="2877"/>
                  </a:moveTo>
                  <a:lnTo>
                    <a:pt x="1442" y="1439"/>
                  </a:lnTo>
                  <a:lnTo>
                    <a:pt x="1442" y="1439"/>
                  </a:lnTo>
                  <a:lnTo>
                    <a:pt x="1442" y="1439"/>
                  </a:lnTo>
                  <a:lnTo>
                    <a:pt x="1442" y="0"/>
                  </a:lnTo>
                  <a:lnTo>
                    <a:pt x="1" y="0"/>
                  </a:lnTo>
                  <a:lnTo>
                    <a:pt x="1" y="52"/>
                  </a:lnTo>
                  <a:lnTo>
                    <a:pt x="0" y="52"/>
                  </a:lnTo>
                  <a:lnTo>
                    <a:pt x="0" y="2878"/>
                  </a:lnTo>
                  <a:lnTo>
                    <a:pt x="0" y="2878"/>
                  </a:lnTo>
                  <a:lnTo>
                    <a:pt x="0" y="2877"/>
                  </a:lnTo>
                  <a:lnTo>
                    <a:pt x="1442" y="2877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68"/>
            <p:cNvSpPr>
              <a:spLocks/>
            </p:cNvSpPr>
            <p:nvPr userDrawn="1"/>
          </p:nvSpPr>
          <p:spPr bwMode="auto">
            <a:xfrm>
              <a:off x="576" y="3741"/>
              <a:ext cx="288" cy="292"/>
            </a:xfrm>
            <a:custGeom>
              <a:avLst/>
              <a:gdLst>
                <a:gd name="T0" fmla="*/ 0 w 1440"/>
                <a:gd name="T1" fmla="*/ 0 h 1439"/>
                <a:gd name="T2" fmla="*/ 0 w 1440"/>
                <a:gd name="T3" fmla="*/ 418 h 1439"/>
                <a:gd name="T4" fmla="*/ 0 w 1440"/>
                <a:gd name="T5" fmla="*/ 1439 h 1439"/>
                <a:gd name="T6" fmla="*/ 1440 w 1440"/>
                <a:gd name="T7" fmla="*/ 1439 h 1439"/>
                <a:gd name="T8" fmla="*/ 1440 w 1440"/>
                <a:gd name="T9" fmla="*/ 1439 h 1439"/>
                <a:gd name="T10" fmla="*/ 1440 w 1440"/>
                <a:gd name="T11" fmla="*/ 0 h 1439"/>
                <a:gd name="T12" fmla="*/ 1440 w 1440"/>
                <a:gd name="T13" fmla="*/ 0 h 1439"/>
                <a:gd name="T14" fmla="*/ 288 w 1440"/>
                <a:gd name="T15" fmla="*/ 0 h 1439"/>
                <a:gd name="T16" fmla="*/ 0 w 1440"/>
                <a:gd name="T17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0" h="1439">
                  <a:moveTo>
                    <a:pt x="0" y="0"/>
                  </a:moveTo>
                  <a:lnTo>
                    <a:pt x="0" y="418"/>
                  </a:lnTo>
                  <a:lnTo>
                    <a:pt x="0" y="1439"/>
                  </a:lnTo>
                  <a:lnTo>
                    <a:pt x="1440" y="1439"/>
                  </a:lnTo>
                  <a:lnTo>
                    <a:pt x="1440" y="1439"/>
                  </a:lnTo>
                  <a:lnTo>
                    <a:pt x="1440" y="0"/>
                  </a:lnTo>
                  <a:lnTo>
                    <a:pt x="1440" y="0"/>
                  </a:lnTo>
                  <a:lnTo>
                    <a:pt x="2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Rectangle 28"/>
            <p:cNvSpPr>
              <a:spLocks noChangeArrowheads="1"/>
            </p:cNvSpPr>
            <p:nvPr userDrawn="1"/>
          </p:nvSpPr>
          <p:spPr bwMode="auto">
            <a:xfrm>
              <a:off x="1441" y="1731"/>
              <a:ext cx="288" cy="287"/>
            </a:xfrm>
            <a:prstGeom prst="rect">
              <a:avLst/>
            </a:prstGeom>
            <a:solidFill>
              <a:srgbClr val="7DA7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2" name="Freeform 83"/>
          <p:cNvSpPr>
            <a:spLocks/>
          </p:cNvSpPr>
          <p:nvPr userDrawn="1"/>
        </p:nvSpPr>
        <p:spPr bwMode="auto">
          <a:xfrm>
            <a:off x="-2980" y="688579"/>
            <a:ext cx="343891" cy="687783"/>
          </a:xfrm>
          <a:custGeom>
            <a:avLst/>
            <a:gdLst>
              <a:gd name="T0" fmla="*/ 1442 w 1442"/>
              <a:gd name="T1" fmla="*/ 1438 h 1438"/>
              <a:gd name="T2" fmla="*/ 1442 w 1442"/>
              <a:gd name="T3" fmla="*/ 0 h 1438"/>
              <a:gd name="T4" fmla="*/ 0 w 1442"/>
              <a:gd name="T5" fmla="*/ 0 h 1438"/>
              <a:gd name="T6" fmla="*/ 0 w 1442"/>
              <a:gd name="T7" fmla="*/ 1438 h 1438"/>
              <a:gd name="T8" fmla="*/ 1442 w 1442"/>
              <a:gd name="T9" fmla="*/ 1438 h 1438"/>
              <a:gd name="T10" fmla="*/ 1442 w 1442"/>
              <a:gd name="T11" fmla="*/ 1438 h 1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42" h="1438">
                <a:moveTo>
                  <a:pt x="1442" y="1438"/>
                </a:moveTo>
                <a:lnTo>
                  <a:pt x="1442" y="0"/>
                </a:lnTo>
                <a:lnTo>
                  <a:pt x="0" y="0"/>
                </a:lnTo>
                <a:lnTo>
                  <a:pt x="0" y="1438"/>
                </a:lnTo>
                <a:lnTo>
                  <a:pt x="1442" y="1438"/>
                </a:lnTo>
                <a:lnTo>
                  <a:pt x="1442" y="1438"/>
                </a:lnTo>
                <a:close/>
              </a:path>
            </a:pathLst>
          </a:custGeom>
          <a:solidFill>
            <a:srgbClr val="F686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Freeform 82"/>
          <p:cNvSpPr>
            <a:spLocks/>
          </p:cNvSpPr>
          <p:nvPr userDrawn="1"/>
        </p:nvSpPr>
        <p:spPr bwMode="auto">
          <a:xfrm>
            <a:off x="340911" y="690562"/>
            <a:ext cx="345085" cy="685800"/>
          </a:xfrm>
          <a:custGeom>
            <a:avLst/>
            <a:gdLst>
              <a:gd name="T0" fmla="*/ 301 w 1440"/>
              <a:gd name="T1" fmla="*/ 1438 h 1438"/>
              <a:gd name="T2" fmla="*/ 1440 w 1440"/>
              <a:gd name="T3" fmla="*/ 1438 h 1438"/>
              <a:gd name="T4" fmla="*/ 1440 w 1440"/>
              <a:gd name="T5" fmla="*/ 1438 h 1438"/>
              <a:gd name="T6" fmla="*/ 1440 w 1440"/>
              <a:gd name="T7" fmla="*/ 0 h 1438"/>
              <a:gd name="T8" fmla="*/ 0 w 1440"/>
              <a:gd name="T9" fmla="*/ 0 h 1438"/>
              <a:gd name="T10" fmla="*/ 0 w 1440"/>
              <a:gd name="T11" fmla="*/ 0 h 1438"/>
              <a:gd name="T12" fmla="*/ 0 w 1440"/>
              <a:gd name="T13" fmla="*/ 1438 h 1438"/>
              <a:gd name="T14" fmla="*/ 301 w 1440"/>
              <a:gd name="T15" fmla="*/ 1438 h 1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40" h="1438">
                <a:moveTo>
                  <a:pt x="301" y="1438"/>
                </a:moveTo>
                <a:lnTo>
                  <a:pt x="1440" y="1438"/>
                </a:lnTo>
                <a:lnTo>
                  <a:pt x="1440" y="1438"/>
                </a:lnTo>
                <a:lnTo>
                  <a:pt x="1440" y="0"/>
                </a:lnTo>
                <a:lnTo>
                  <a:pt x="0" y="0"/>
                </a:lnTo>
                <a:lnTo>
                  <a:pt x="0" y="0"/>
                </a:lnTo>
                <a:lnTo>
                  <a:pt x="0" y="1438"/>
                </a:lnTo>
                <a:lnTo>
                  <a:pt x="301" y="1438"/>
                </a:lnTo>
                <a:close/>
              </a:path>
            </a:pathLst>
          </a:custGeom>
          <a:solidFill>
            <a:srgbClr val="D918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93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77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7626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96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1587500" cy="273844"/>
          </a:xfrm>
        </p:spPr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6759" y="4767263"/>
            <a:ext cx="3086100" cy="273844"/>
          </a:xfrm>
        </p:spPr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63469" y="4767263"/>
            <a:ext cx="1587500" cy="273844"/>
          </a:xfrm>
        </p:spPr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369219"/>
            <a:ext cx="7122318" cy="32635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273844"/>
            <a:ext cx="7122318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25" name="Group 124"/>
          <p:cNvGrpSpPr/>
          <p:nvPr userDrawn="1"/>
        </p:nvGrpSpPr>
        <p:grpSpPr>
          <a:xfrm rot="10800000">
            <a:off x="8104584" y="0"/>
            <a:ext cx="1039415" cy="5143500"/>
            <a:chOff x="9080501" y="0"/>
            <a:chExt cx="1385887" cy="6858000"/>
          </a:xfrm>
        </p:grpSpPr>
        <p:sp>
          <p:nvSpPr>
            <p:cNvPr id="126" name="Rectangle 21"/>
            <p:cNvSpPr>
              <a:spLocks noChangeArrowheads="1"/>
            </p:cNvSpPr>
            <p:nvPr userDrawn="1"/>
          </p:nvSpPr>
          <p:spPr bwMode="auto">
            <a:xfrm>
              <a:off x="9539288" y="5945188"/>
              <a:ext cx="457200" cy="455613"/>
            </a:xfrm>
            <a:prstGeom prst="rect">
              <a:avLst/>
            </a:pr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Rectangle 22"/>
            <p:cNvSpPr>
              <a:spLocks noChangeArrowheads="1"/>
            </p:cNvSpPr>
            <p:nvPr userDrawn="1"/>
          </p:nvSpPr>
          <p:spPr bwMode="auto">
            <a:xfrm>
              <a:off x="10009188" y="6400800"/>
              <a:ext cx="457200" cy="457200"/>
            </a:xfrm>
            <a:prstGeom prst="rect">
              <a:avLst/>
            </a:prstGeom>
            <a:solidFill>
              <a:srgbClr val="9918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Rectangle 24"/>
            <p:cNvSpPr>
              <a:spLocks noChangeArrowheads="1"/>
            </p:cNvSpPr>
            <p:nvPr userDrawn="1"/>
          </p:nvSpPr>
          <p:spPr bwMode="auto">
            <a:xfrm>
              <a:off x="9082088" y="4114800"/>
              <a:ext cx="457200" cy="455613"/>
            </a:xfrm>
            <a:prstGeom prst="rect">
              <a:avLst/>
            </a:pr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Rectangle 25"/>
            <p:cNvSpPr>
              <a:spLocks noChangeArrowheads="1"/>
            </p:cNvSpPr>
            <p:nvPr userDrawn="1"/>
          </p:nvSpPr>
          <p:spPr bwMode="auto">
            <a:xfrm>
              <a:off x="9539288" y="4573588"/>
              <a:ext cx="457200" cy="457200"/>
            </a:xfrm>
            <a:prstGeom prst="rect">
              <a:avLst/>
            </a:pr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26"/>
            <p:cNvSpPr>
              <a:spLocks/>
            </p:cNvSpPr>
            <p:nvPr userDrawn="1"/>
          </p:nvSpPr>
          <p:spPr bwMode="auto">
            <a:xfrm>
              <a:off x="10009188" y="5030788"/>
              <a:ext cx="457200" cy="457200"/>
            </a:xfrm>
            <a:custGeom>
              <a:avLst/>
              <a:gdLst>
                <a:gd name="T0" fmla="*/ 1441 w 1441"/>
                <a:gd name="T1" fmla="*/ 0 h 1439"/>
                <a:gd name="T2" fmla="*/ 0 w 1441"/>
                <a:gd name="T3" fmla="*/ 0 h 1439"/>
                <a:gd name="T4" fmla="*/ 0 w 1441"/>
                <a:gd name="T5" fmla="*/ 1439 h 1439"/>
                <a:gd name="T6" fmla="*/ 1441 w 1441"/>
                <a:gd name="T7" fmla="*/ 1439 h 1439"/>
                <a:gd name="T8" fmla="*/ 1441 w 1441"/>
                <a:gd name="T9" fmla="*/ 1438 h 1439"/>
                <a:gd name="T10" fmla="*/ 1441 w 1441"/>
                <a:gd name="T11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1" h="1439">
                  <a:moveTo>
                    <a:pt x="1441" y="0"/>
                  </a:moveTo>
                  <a:lnTo>
                    <a:pt x="0" y="0"/>
                  </a:lnTo>
                  <a:lnTo>
                    <a:pt x="0" y="1439"/>
                  </a:lnTo>
                  <a:lnTo>
                    <a:pt x="1441" y="1439"/>
                  </a:lnTo>
                  <a:lnTo>
                    <a:pt x="1441" y="1438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C7CF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Rectangle 28"/>
            <p:cNvSpPr>
              <a:spLocks noChangeArrowheads="1"/>
            </p:cNvSpPr>
            <p:nvPr userDrawn="1"/>
          </p:nvSpPr>
          <p:spPr bwMode="auto">
            <a:xfrm>
              <a:off x="9539288" y="2747963"/>
              <a:ext cx="457200" cy="455613"/>
            </a:xfrm>
            <a:prstGeom prst="rect">
              <a:avLst/>
            </a:prstGeom>
            <a:solidFill>
              <a:srgbClr val="9918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Rectangle 30"/>
            <p:cNvSpPr>
              <a:spLocks noChangeArrowheads="1"/>
            </p:cNvSpPr>
            <p:nvPr userDrawn="1"/>
          </p:nvSpPr>
          <p:spPr bwMode="auto">
            <a:xfrm>
              <a:off x="10009188" y="3203575"/>
              <a:ext cx="457200" cy="457200"/>
            </a:xfrm>
            <a:prstGeom prst="rect">
              <a:avLst/>
            </a:pr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32"/>
            <p:cNvSpPr>
              <a:spLocks/>
            </p:cNvSpPr>
            <p:nvPr userDrawn="1"/>
          </p:nvSpPr>
          <p:spPr bwMode="auto">
            <a:xfrm>
              <a:off x="9082088" y="1833563"/>
              <a:ext cx="914400" cy="914400"/>
            </a:xfrm>
            <a:custGeom>
              <a:avLst/>
              <a:gdLst>
                <a:gd name="T0" fmla="*/ 1440 w 2880"/>
                <a:gd name="T1" fmla="*/ 1438 h 2878"/>
                <a:gd name="T2" fmla="*/ 0 w 2880"/>
                <a:gd name="T3" fmla="*/ 1438 h 2878"/>
                <a:gd name="T4" fmla="*/ 0 w 2880"/>
                <a:gd name="T5" fmla="*/ 1438 h 2878"/>
                <a:gd name="T6" fmla="*/ 0 w 2880"/>
                <a:gd name="T7" fmla="*/ 2878 h 2878"/>
                <a:gd name="T8" fmla="*/ 1440 w 2880"/>
                <a:gd name="T9" fmla="*/ 2878 h 2878"/>
                <a:gd name="T10" fmla="*/ 1440 w 2880"/>
                <a:gd name="T11" fmla="*/ 1438 h 2878"/>
                <a:gd name="T12" fmla="*/ 2880 w 2880"/>
                <a:gd name="T13" fmla="*/ 1438 h 2878"/>
                <a:gd name="T14" fmla="*/ 2880 w 2880"/>
                <a:gd name="T15" fmla="*/ 0 h 2878"/>
                <a:gd name="T16" fmla="*/ 1440 w 2880"/>
                <a:gd name="T17" fmla="*/ 0 h 2878"/>
                <a:gd name="T18" fmla="*/ 1440 w 2880"/>
                <a:gd name="T19" fmla="*/ 1438 h 2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0" h="2878">
                  <a:moveTo>
                    <a:pt x="1440" y="1438"/>
                  </a:moveTo>
                  <a:lnTo>
                    <a:pt x="0" y="1438"/>
                  </a:lnTo>
                  <a:lnTo>
                    <a:pt x="0" y="1438"/>
                  </a:lnTo>
                  <a:lnTo>
                    <a:pt x="0" y="2878"/>
                  </a:lnTo>
                  <a:lnTo>
                    <a:pt x="1440" y="2878"/>
                  </a:lnTo>
                  <a:lnTo>
                    <a:pt x="1440" y="1438"/>
                  </a:lnTo>
                  <a:lnTo>
                    <a:pt x="2880" y="1438"/>
                  </a:lnTo>
                  <a:lnTo>
                    <a:pt x="2880" y="0"/>
                  </a:lnTo>
                  <a:lnTo>
                    <a:pt x="1440" y="0"/>
                  </a:lnTo>
                  <a:lnTo>
                    <a:pt x="1440" y="1438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Rectangle 33"/>
            <p:cNvSpPr>
              <a:spLocks noChangeArrowheads="1"/>
            </p:cNvSpPr>
            <p:nvPr userDrawn="1"/>
          </p:nvSpPr>
          <p:spPr bwMode="auto">
            <a:xfrm>
              <a:off x="10009188" y="2290763"/>
              <a:ext cx="457200" cy="457200"/>
            </a:xfrm>
            <a:prstGeom prst="rect">
              <a:avLst/>
            </a:prstGeom>
            <a:solidFill>
              <a:srgbClr val="C7CF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34"/>
            <p:cNvSpPr>
              <a:spLocks/>
            </p:cNvSpPr>
            <p:nvPr userDrawn="1"/>
          </p:nvSpPr>
          <p:spPr bwMode="auto">
            <a:xfrm>
              <a:off x="9082088" y="2747963"/>
              <a:ext cx="457200" cy="455613"/>
            </a:xfrm>
            <a:custGeom>
              <a:avLst/>
              <a:gdLst>
                <a:gd name="T0" fmla="*/ 1435 w 1441"/>
                <a:gd name="T1" fmla="*/ 1431 h 1438"/>
                <a:gd name="T2" fmla="*/ 1435 w 1441"/>
                <a:gd name="T3" fmla="*/ 1438 h 1438"/>
                <a:gd name="T4" fmla="*/ 1441 w 1441"/>
                <a:gd name="T5" fmla="*/ 1438 h 1438"/>
                <a:gd name="T6" fmla="*/ 1441 w 1441"/>
                <a:gd name="T7" fmla="*/ 1438 h 1438"/>
                <a:gd name="T8" fmla="*/ 1441 w 1441"/>
                <a:gd name="T9" fmla="*/ 0 h 1438"/>
                <a:gd name="T10" fmla="*/ 1441 w 1441"/>
                <a:gd name="T11" fmla="*/ 0 h 1438"/>
                <a:gd name="T12" fmla="*/ 0 w 1441"/>
                <a:gd name="T13" fmla="*/ 0 h 1438"/>
                <a:gd name="T14" fmla="*/ 0 w 1441"/>
                <a:gd name="T15" fmla="*/ 1431 h 1438"/>
                <a:gd name="T16" fmla="*/ 1435 w 1441"/>
                <a:gd name="T17" fmla="*/ 1431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1" h="1438">
                  <a:moveTo>
                    <a:pt x="1435" y="1431"/>
                  </a:moveTo>
                  <a:lnTo>
                    <a:pt x="1435" y="1438"/>
                  </a:lnTo>
                  <a:lnTo>
                    <a:pt x="1441" y="1438"/>
                  </a:lnTo>
                  <a:lnTo>
                    <a:pt x="1441" y="1438"/>
                  </a:lnTo>
                  <a:lnTo>
                    <a:pt x="1441" y="0"/>
                  </a:lnTo>
                  <a:lnTo>
                    <a:pt x="1441" y="0"/>
                  </a:lnTo>
                  <a:lnTo>
                    <a:pt x="0" y="0"/>
                  </a:lnTo>
                  <a:lnTo>
                    <a:pt x="0" y="1431"/>
                  </a:lnTo>
                  <a:lnTo>
                    <a:pt x="1435" y="1431"/>
                  </a:lnTo>
                  <a:close/>
                </a:path>
              </a:pathLst>
            </a:custGeom>
            <a:solidFill>
              <a:srgbClr val="C7CF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63"/>
            <p:cNvSpPr>
              <a:spLocks/>
            </p:cNvSpPr>
            <p:nvPr userDrawn="1"/>
          </p:nvSpPr>
          <p:spPr bwMode="auto">
            <a:xfrm>
              <a:off x="9080501" y="5484813"/>
              <a:ext cx="457200" cy="457200"/>
            </a:xfrm>
            <a:custGeom>
              <a:avLst/>
              <a:gdLst>
                <a:gd name="T0" fmla="*/ 0 w 1440"/>
                <a:gd name="T1" fmla="*/ 0 h 1439"/>
                <a:gd name="T2" fmla="*/ 0 w 1440"/>
                <a:gd name="T3" fmla="*/ 1439 h 1439"/>
                <a:gd name="T4" fmla="*/ 1440 w 1440"/>
                <a:gd name="T5" fmla="*/ 1439 h 1439"/>
                <a:gd name="T6" fmla="*/ 1440 w 1440"/>
                <a:gd name="T7" fmla="*/ 0 h 1439"/>
                <a:gd name="T8" fmla="*/ 1440 w 1440"/>
                <a:gd name="T9" fmla="*/ 0 h 1439"/>
                <a:gd name="T10" fmla="*/ 1440 w 1440"/>
                <a:gd name="T11" fmla="*/ 0 h 1439"/>
                <a:gd name="T12" fmla="*/ 0 w 1440"/>
                <a:gd name="T13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439">
                  <a:moveTo>
                    <a:pt x="0" y="0"/>
                  </a:moveTo>
                  <a:lnTo>
                    <a:pt x="0" y="1439"/>
                  </a:lnTo>
                  <a:lnTo>
                    <a:pt x="1440" y="1439"/>
                  </a:lnTo>
                  <a:lnTo>
                    <a:pt x="1440" y="0"/>
                  </a:lnTo>
                  <a:lnTo>
                    <a:pt x="1440" y="0"/>
                  </a:lnTo>
                  <a:lnTo>
                    <a:pt x="14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3"/>
            <p:cNvSpPr>
              <a:spLocks/>
            </p:cNvSpPr>
            <p:nvPr userDrawn="1"/>
          </p:nvSpPr>
          <p:spPr bwMode="auto">
            <a:xfrm>
              <a:off x="9080501" y="3201988"/>
              <a:ext cx="458788" cy="912813"/>
            </a:xfrm>
            <a:custGeom>
              <a:avLst/>
              <a:gdLst>
                <a:gd name="T0" fmla="*/ 5 w 1446"/>
                <a:gd name="T1" fmla="*/ 0 h 2874"/>
                <a:gd name="T2" fmla="*/ 0 w 1446"/>
                <a:gd name="T3" fmla="*/ 0 h 2874"/>
                <a:gd name="T4" fmla="*/ 0 w 1446"/>
                <a:gd name="T5" fmla="*/ 1439 h 2874"/>
                <a:gd name="T6" fmla="*/ 6 w 1446"/>
                <a:gd name="T7" fmla="*/ 1439 h 2874"/>
                <a:gd name="T8" fmla="*/ 6 w 1446"/>
                <a:gd name="T9" fmla="*/ 2874 h 2874"/>
                <a:gd name="T10" fmla="*/ 1446 w 1446"/>
                <a:gd name="T11" fmla="*/ 2874 h 2874"/>
                <a:gd name="T12" fmla="*/ 1446 w 1446"/>
                <a:gd name="T13" fmla="*/ 720 h 2874"/>
                <a:gd name="T14" fmla="*/ 1440 w 1446"/>
                <a:gd name="T15" fmla="*/ 720 h 2874"/>
                <a:gd name="T16" fmla="*/ 1440 w 1446"/>
                <a:gd name="T17" fmla="*/ 7 h 2874"/>
                <a:gd name="T18" fmla="*/ 1440 w 1446"/>
                <a:gd name="T19" fmla="*/ 0 h 2874"/>
                <a:gd name="T20" fmla="*/ 5 w 1446"/>
                <a:gd name="T21" fmla="*/ 0 h 28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6" h="2874">
                  <a:moveTo>
                    <a:pt x="5" y="0"/>
                  </a:moveTo>
                  <a:lnTo>
                    <a:pt x="0" y="0"/>
                  </a:lnTo>
                  <a:lnTo>
                    <a:pt x="0" y="1439"/>
                  </a:lnTo>
                  <a:lnTo>
                    <a:pt x="6" y="1439"/>
                  </a:lnTo>
                  <a:lnTo>
                    <a:pt x="6" y="2874"/>
                  </a:lnTo>
                  <a:lnTo>
                    <a:pt x="1446" y="2874"/>
                  </a:lnTo>
                  <a:lnTo>
                    <a:pt x="1446" y="720"/>
                  </a:lnTo>
                  <a:lnTo>
                    <a:pt x="1440" y="720"/>
                  </a:lnTo>
                  <a:lnTo>
                    <a:pt x="1440" y="7"/>
                  </a:lnTo>
                  <a:lnTo>
                    <a:pt x="144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88"/>
            <p:cNvSpPr>
              <a:spLocks/>
            </p:cNvSpPr>
            <p:nvPr userDrawn="1"/>
          </p:nvSpPr>
          <p:spPr bwMode="auto">
            <a:xfrm>
              <a:off x="9082088" y="914400"/>
              <a:ext cx="457200" cy="455613"/>
            </a:xfrm>
            <a:custGeom>
              <a:avLst/>
              <a:gdLst>
                <a:gd name="T0" fmla="*/ 0 w 1440"/>
                <a:gd name="T1" fmla="*/ 0 h 1438"/>
                <a:gd name="T2" fmla="*/ 0 w 1440"/>
                <a:gd name="T3" fmla="*/ 4 h 1438"/>
                <a:gd name="T4" fmla="*/ 0 w 1440"/>
                <a:gd name="T5" fmla="*/ 1438 h 1438"/>
                <a:gd name="T6" fmla="*/ 1440 w 1440"/>
                <a:gd name="T7" fmla="*/ 1438 h 1438"/>
                <a:gd name="T8" fmla="*/ 1440 w 1440"/>
                <a:gd name="T9" fmla="*/ 0 h 1438"/>
                <a:gd name="T10" fmla="*/ 0 w 1440"/>
                <a:gd name="T11" fmla="*/ 0 h 1438"/>
                <a:gd name="T12" fmla="*/ 0 w 1440"/>
                <a:gd name="T13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438">
                  <a:moveTo>
                    <a:pt x="0" y="0"/>
                  </a:moveTo>
                  <a:lnTo>
                    <a:pt x="0" y="4"/>
                  </a:lnTo>
                  <a:lnTo>
                    <a:pt x="0" y="1438"/>
                  </a:lnTo>
                  <a:lnTo>
                    <a:pt x="1440" y="1438"/>
                  </a:lnTo>
                  <a:lnTo>
                    <a:pt x="144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8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Rectangle 89"/>
            <p:cNvSpPr>
              <a:spLocks noChangeArrowheads="1"/>
            </p:cNvSpPr>
            <p:nvPr userDrawn="1"/>
          </p:nvSpPr>
          <p:spPr bwMode="auto">
            <a:xfrm>
              <a:off x="9082088" y="0"/>
              <a:ext cx="457200" cy="457200"/>
            </a:xfrm>
            <a:prstGeom prst="rect">
              <a:avLst/>
            </a:prstGeom>
            <a:solidFill>
              <a:srgbClr val="FBA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Rectangle 90"/>
            <p:cNvSpPr>
              <a:spLocks noChangeArrowheads="1"/>
            </p:cNvSpPr>
            <p:nvPr userDrawn="1"/>
          </p:nvSpPr>
          <p:spPr bwMode="auto">
            <a:xfrm>
              <a:off x="9539288" y="457200"/>
              <a:ext cx="457200" cy="457200"/>
            </a:xfrm>
            <a:prstGeom prst="rect">
              <a:avLst/>
            </a:prstGeom>
            <a:solidFill>
              <a:srgbClr val="D91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Rectangle 91"/>
            <p:cNvSpPr>
              <a:spLocks noChangeArrowheads="1"/>
            </p:cNvSpPr>
            <p:nvPr userDrawn="1"/>
          </p:nvSpPr>
          <p:spPr bwMode="auto">
            <a:xfrm>
              <a:off x="10009188" y="914400"/>
              <a:ext cx="457200" cy="455613"/>
            </a:xfrm>
            <a:prstGeom prst="rect">
              <a:avLst/>
            </a:prstGeom>
            <a:solidFill>
              <a:srgbClr val="7F3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4566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94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6715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69219"/>
            <a:ext cx="386715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12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9" y="1260872"/>
            <a:ext cx="3868737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9" y="1878806"/>
            <a:ext cx="3868737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68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920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42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05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11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presentationgo.com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6CECD-C3B0-4938-88BD-284C19198B48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15105-2D93-495D-ABE5-D4FA5E4C6C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74002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68623"/>
                </a:solidFill>
              </a:defRPr>
            </a:lvl1pPr>
          </a:lstStyle>
          <a:p>
            <a:r>
              <a:rPr lang="en-US"/>
              <a:t>Your Date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F68623"/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68623"/>
                </a:solidFill>
              </a:defRPr>
            </a:lvl1pPr>
          </a:lstStyle>
          <a:p>
            <a:fld id="{34D980EC-6CBC-42F5-A94B-1BCFCEFA1BE0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-66675" y="5219700"/>
            <a:ext cx="126348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>
                <a:solidFill>
                  <a:srgbClr val="555555"/>
                </a:solidFill>
                <a:effectLst/>
                <a:latin typeface="Open Sans" panose="020B0606030504020204" pitchFamily="34" charset="0"/>
              </a:rPr>
              <a:t>© </a:t>
            </a:r>
            <a:r>
              <a:rPr lang="en-US" sz="800" b="0" i="0" u="none" strike="noStrike" dirty="0">
                <a:solidFill>
                  <a:srgbClr val="A5CD28"/>
                </a:solidFill>
                <a:effectLst/>
                <a:latin typeface="Open Sans" panose="020B0606030504020204" pitchFamily="34" charset="0"/>
                <a:hlinkClick r:id="rId13" tooltip="PresentationGo!"/>
              </a:rPr>
              <a:t>presentationgo.com</a:t>
            </a:r>
            <a:endParaRPr lang="en-US" sz="800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-1654908" y="-73804"/>
            <a:ext cx="1569183" cy="612144"/>
            <a:chOff x="-2096383" y="21447"/>
            <a:chExt cx="1569183" cy="612144"/>
          </a:xfrm>
        </p:grpSpPr>
        <p:sp>
          <p:nvSpPr>
            <p:cNvPr id="14" name="TextBox 13"/>
            <p:cNvSpPr txBox="1"/>
            <p:nvPr userDrawn="1"/>
          </p:nvSpPr>
          <p:spPr>
            <a:xfrm>
              <a:off x="-2096383" y="21447"/>
              <a:ext cx="3658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By:</a:t>
              </a:r>
            </a:p>
          </p:txBody>
        </p:sp>
        <p:sp>
          <p:nvSpPr>
            <p:cNvPr id="15" name="TextBox 14"/>
            <p:cNvSpPr txBox="1"/>
            <p:nvPr userDrawn="1"/>
          </p:nvSpPr>
          <p:spPr>
            <a:xfrm>
              <a:off x="-1002010" y="387370"/>
              <a:ext cx="4748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.com</a:t>
              </a:r>
            </a:p>
          </p:txBody>
        </p:sp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14"/>
            <a:stretch>
              <a:fillRect/>
            </a:stretch>
          </p:blipFill>
          <p:spPr>
            <a:xfrm>
              <a:off x="-2018604" y="234547"/>
              <a:ext cx="1405251" cy="185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10328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rgbClr val="58516A"/>
          </a:solidFill>
          <a:latin typeface="+mn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rgbClr val="58516A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58516A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58516A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58516A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58516A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v.mx/msic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jaxohua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reactivision.sourceforge.net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48414" y="4767263"/>
            <a:ext cx="3086100" cy="273844"/>
          </a:xfrm>
        </p:spPr>
        <p:txBody>
          <a:bodyPr/>
          <a:lstStyle/>
          <a:p>
            <a:r>
              <a:rPr lang="en-US" dirty="0"/>
              <a:t>Antonio Xohua-</a:t>
            </a:r>
            <a:r>
              <a:rPr lang="en-US" dirty="0" err="1"/>
              <a:t>Chacón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Taller </a:t>
            </a:r>
            <a:r>
              <a:rPr lang="en-US" dirty="0" err="1"/>
              <a:t>reacTIVision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438400" y="1383656"/>
            <a:ext cx="6705599" cy="531529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288085" y="3024633"/>
            <a:ext cx="3094848" cy="2016474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5299" y="2178674"/>
            <a:ext cx="35687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9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1" y="1693069"/>
            <a:ext cx="7122318" cy="3263504"/>
          </a:xfrm>
        </p:spPr>
        <p:txBody>
          <a:bodyPr/>
          <a:lstStyle/>
          <a:p>
            <a:pPr marL="0" indent="0">
              <a:buNone/>
            </a:pPr>
            <a:endParaRPr lang="es-ES_tradnl" dirty="0"/>
          </a:p>
          <a:p>
            <a:endParaRPr lang="es-ES_tradnl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1" y="649034"/>
            <a:ext cx="7122318" cy="994172"/>
          </a:xfrm>
        </p:spPr>
        <p:txBody>
          <a:bodyPr/>
          <a:lstStyle/>
          <a:p>
            <a:r>
              <a:rPr lang="es-ES_tradnl" dirty="0"/>
              <a:t>Estructura del Sketch.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r="49619" b="23724"/>
          <a:stretch/>
        </p:blipFill>
        <p:spPr>
          <a:xfrm>
            <a:off x="628651" y="1693069"/>
            <a:ext cx="3269581" cy="313861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/>
          <a:srcRect t="4251"/>
          <a:stretch/>
        </p:blipFill>
        <p:spPr>
          <a:xfrm>
            <a:off x="4844654" y="1837982"/>
            <a:ext cx="3221789" cy="326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132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03" y="1588124"/>
            <a:ext cx="5788235" cy="117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93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554" y="1405976"/>
            <a:ext cx="3257889" cy="254198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97" y="3669975"/>
            <a:ext cx="1470939" cy="97986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n-US" dirty="0" err="1"/>
              <a:t>Componentes</a:t>
            </a:r>
            <a:endParaRPr lang="en-US" dirty="0"/>
          </a:p>
        </p:txBody>
      </p:sp>
      <p:sp>
        <p:nvSpPr>
          <p:cNvPr id="14" name="CuadroTexto 13"/>
          <p:cNvSpPr txBox="1"/>
          <p:nvPr/>
        </p:nvSpPr>
        <p:spPr>
          <a:xfrm>
            <a:off x="4700337" y="3996264"/>
            <a:ext cx="1518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Simulador TUIO </a:t>
            </a:r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906" y="1405976"/>
            <a:ext cx="2287168" cy="1768032"/>
          </a:xfrm>
          <a:prstGeom prst="rect">
            <a:avLst/>
          </a:prstGeom>
        </p:spPr>
      </p:pic>
      <p:sp>
        <p:nvSpPr>
          <p:cNvPr id="17" name="CuadroTexto 16"/>
          <p:cNvSpPr txBox="1"/>
          <p:nvPr/>
        </p:nvSpPr>
        <p:spPr>
          <a:xfrm>
            <a:off x="1025597" y="3174008"/>
            <a:ext cx="1766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err="1"/>
              <a:t>reacTIVision</a:t>
            </a:r>
            <a:r>
              <a:rPr lang="es-ES_tradnl" dirty="0"/>
              <a:t> </a:t>
            </a:r>
            <a:r>
              <a:rPr lang="es-ES_tradnl" dirty="0" err="1"/>
              <a:t>engine</a:t>
            </a:r>
            <a:endParaRPr lang="es-ES_tradnl" dirty="0"/>
          </a:p>
        </p:txBody>
      </p:sp>
      <p:sp>
        <p:nvSpPr>
          <p:cNvPr id="18" name="CuadroTexto 17"/>
          <p:cNvSpPr txBox="1"/>
          <p:nvPr/>
        </p:nvSpPr>
        <p:spPr>
          <a:xfrm>
            <a:off x="1025597" y="4662300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Marcadores</a:t>
            </a:r>
          </a:p>
        </p:txBody>
      </p:sp>
    </p:spTree>
    <p:extLst>
      <p:ext uri="{BB962C8B-B14F-4D97-AF65-F5344CB8AC3E}">
        <p14:creationId xmlns:p14="http://schemas.microsoft.com/office/powerpoint/2010/main" val="1200293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906" y="1832769"/>
            <a:ext cx="5054600" cy="2336800"/>
          </a:xfr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s-ES_tradnl" dirty="0"/>
              <a:t>Esquema</a:t>
            </a:r>
          </a:p>
        </p:txBody>
      </p:sp>
    </p:spTree>
    <p:extLst>
      <p:ext uri="{BB962C8B-B14F-4D97-AF65-F5344CB8AC3E}">
        <p14:creationId xmlns:p14="http://schemas.microsoft.com/office/powerpoint/2010/main" val="630880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40" y="1216470"/>
            <a:ext cx="5799076" cy="3799394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n-US" dirty="0"/>
              <a:t>Tabletop</a:t>
            </a:r>
          </a:p>
        </p:txBody>
      </p:sp>
    </p:spTree>
    <p:extLst>
      <p:ext uri="{BB962C8B-B14F-4D97-AF65-F5344CB8AC3E}">
        <p14:creationId xmlns:p14="http://schemas.microsoft.com/office/powerpoint/2010/main" val="1501278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398859" y="690991"/>
            <a:ext cx="7122318" cy="994172"/>
          </a:xfrm>
        </p:spPr>
        <p:txBody>
          <a:bodyPr/>
          <a:lstStyle/>
          <a:p>
            <a:r>
              <a:rPr lang="es-ES_tradnl" dirty="0"/>
              <a:t>Configuración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59" y="3090334"/>
            <a:ext cx="2247900" cy="15875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59" y="1741189"/>
            <a:ext cx="4902200" cy="800100"/>
          </a:xfrm>
          <a:prstGeom prst="rect">
            <a:avLst/>
          </a:prstGeom>
        </p:spPr>
      </p:pic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543" y="1741189"/>
            <a:ext cx="3517900" cy="2870200"/>
          </a:xfrm>
        </p:spPr>
      </p:pic>
    </p:spTree>
    <p:extLst>
      <p:ext uri="{BB962C8B-B14F-4D97-AF65-F5344CB8AC3E}">
        <p14:creationId xmlns:p14="http://schemas.microsoft.com/office/powerpoint/2010/main" val="345805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Posición X, Y</a:t>
            </a:r>
          </a:p>
          <a:p>
            <a:r>
              <a:rPr lang="es-ES_tradnl" dirty="0"/>
              <a:t>Ángulo</a:t>
            </a:r>
          </a:p>
          <a:p>
            <a:r>
              <a:rPr lang="es-ES_tradnl" dirty="0"/>
              <a:t>Velocidad de movimiento y aceleración</a:t>
            </a:r>
          </a:p>
          <a:p>
            <a:r>
              <a:rPr lang="es-ES_tradnl" dirty="0"/>
              <a:t>Velocidad en X y velocidad en Y</a:t>
            </a:r>
          </a:p>
          <a:p>
            <a:r>
              <a:rPr lang="es-ES_tradnl" dirty="0"/>
              <a:t>Aceleración de rotación</a:t>
            </a:r>
          </a:p>
          <a:p>
            <a:r>
              <a:rPr lang="es-ES_tradnl" dirty="0"/>
              <a:t>Velocidad de rotación</a:t>
            </a:r>
          </a:p>
          <a:p>
            <a:endParaRPr lang="es-ES_tradnl" dirty="0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s-ES_tradnl" dirty="0"/>
              <a:t>¿Qué información puedo obtener?</a:t>
            </a:r>
          </a:p>
        </p:txBody>
      </p:sp>
    </p:spTree>
    <p:extLst>
      <p:ext uri="{BB962C8B-B14F-4D97-AF65-F5344CB8AC3E}">
        <p14:creationId xmlns:p14="http://schemas.microsoft.com/office/powerpoint/2010/main" val="413527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627855" y="637907"/>
            <a:ext cx="7122318" cy="994172"/>
          </a:xfrm>
        </p:spPr>
        <p:txBody>
          <a:bodyPr/>
          <a:lstStyle/>
          <a:p>
            <a:r>
              <a:rPr lang="es-ES_tradnl" dirty="0"/>
              <a:t>Integración con Eclipse</a:t>
            </a:r>
          </a:p>
        </p:txBody>
      </p:sp>
      <p:pic>
        <p:nvPicPr>
          <p:cNvPr id="7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2088" y="4687863"/>
            <a:ext cx="1938881" cy="455637"/>
          </a:xfrm>
          <a:prstGeom prst="rect">
            <a:avLst/>
          </a:prstGeom>
        </p:spPr>
      </p:pic>
      <p:sp>
        <p:nvSpPr>
          <p:cNvPr id="8" name="Marcador de contenido 7"/>
          <p:cNvSpPr>
            <a:spLocks noGrp="1"/>
          </p:cNvSpPr>
          <p:nvPr>
            <p:ph idx="1"/>
          </p:nvPr>
        </p:nvSpPr>
        <p:spPr>
          <a:xfrm>
            <a:off x="627855" y="1732547"/>
            <a:ext cx="6847765" cy="2919664"/>
          </a:xfrm>
        </p:spPr>
        <p:txBody>
          <a:bodyPr/>
          <a:lstStyle/>
          <a:p>
            <a:r>
              <a:rPr lang="es-ES_tradnl" dirty="0"/>
              <a:t>Crear Proyecto</a:t>
            </a:r>
          </a:p>
          <a:p>
            <a:r>
              <a:rPr lang="es-ES_tradnl" dirty="0"/>
              <a:t>Crear una clase </a:t>
            </a:r>
            <a:r>
              <a:rPr lang="es-ES_tradnl" dirty="0" err="1"/>
              <a:t>extends</a:t>
            </a:r>
            <a:r>
              <a:rPr lang="es-ES_tradnl" dirty="0"/>
              <a:t> </a:t>
            </a:r>
            <a:r>
              <a:rPr lang="es-ES_tradnl" dirty="0" err="1"/>
              <a:t>Papplet</a:t>
            </a:r>
            <a:endParaRPr lang="es-ES_tradnl" dirty="0"/>
          </a:p>
          <a:p>
            <a:r>
              <a:rPr lang="es-ES_tradnl" dirty="0"/>
              <a:t>Importar </a:t>
            </a:r>
            <a:r>
              <a:rPr lang="es-ES_tradnl" dirty="0" err="1"/>
              <a:t>core.jar</a:t>
            </a:r>
            <a:r>
              <a:rPr lang="es-ES_tradnl" dirty="0"/>
              <a:t> de </a:t>
            </a:r>
            <a:r>
              <a:rPr lang="es-ES_tradnl" dirty="0" err="1"/>
              <a:t>Processing</a:t>
            </a:r>
            <a:endParaRPr lang="es-ES_tradnl" dirty="0"/>
          </a:p>
          <a:p>
            <a:r>
              <a:rPr lang="es-ES_tradnl" dirty="0"/>
              <a:t>Importar bibliotecas utilizadas </a:t>
            </a:r>
          </a:p>
          <a:p>
            <a:r>
              <a:rPr lang="es-ES_tradnl" dirty="0"/>
              <a:t>Crear métodos </a:t>
            </a:r>
            <a:r>
              <a:rPr lang="es-ES_tradnl" dirty="0" err="1"/>
              <a:t>public</a:t>
            </a:r>
            <a:r>
              <a:rPr lang="es-ES_tradnl" dirty="0"/>
              <a:t> </a:t>
            </a:r>
            <a:r>
              <a:rPr lang="es-ES_tradnl" dirty="0" err="1"/>
              <a:t>void</a:t>
            </a:r>
            <a:r>
              <a:rPr lang="es-ES_tradnl" dirty="0"/>
              <a:t> </a:t>
            </a:r>
            <a:r>
              <a:rPr lang="es-ES_tradnl" dirty="0" err="1"/>
              <a:t>setup</a:t>
            </a:r>
            <a:r>
              <a:rPr lang="es-ES_tradnl" dirty="0"/>
              <a:t>(){} y </a:t>
            </a:r>
            <a:r>
              <a:rPr lang="es-ES_tradnl" dirty="0" err="1"/>
              <a:t>public</a:t>
            </a:r>
            <a:r>
              <a:rPr lang="es-ES_tradnl" dirty="0"/>
              <a:t> </a:t>
            </a:r>
            <a:r>
              <a:rPr lang="es-ES_tradnl" dirty="0" err="1"/>
              <a:t>void</a:t>
            </a:r>
            <a:r>
              <a:rPr lang="es-ES_tradnl" dirty="0"/>
              <a:t> </a:t>
            </a:r>
            <a:r>
              <a:rPr lang="es-ES_tradnl" dirty="0" err="1"/>
              <a:t>draw</a:t>
            </a:r>
            <a:r>
              <a:rPr lang="es-ES_tradnl" dirty="0"/>
              <a:t>(){}</a:t>
            </a:r>
          </a:p>
          <a:p>
            <a:r>
              <a:rPr lang="es-ES_tradnl" dirty="0"/>
              <a:t>Crear métodos </a:t>
            </a:r>
            <a:r>
              <a:rPr lang="es-ES_tradnl" dirty="0" err="1"/>
              <a:t>add’s</a:t>
            </a:r>
            <a:r>
              <a:rPr lang="es-ES_tradnl" dirty="0"/>
              <a:t> y </a:t>
            </a:r>
            <a:r>
              <a:rPr lang="es-ES_tradnl" dirty="0" err="1"/>
              <a:t>remove’s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06057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n-US" dirty="0" err="1"/>
              <a:t>Presentación</a:t>
            </a:r>
            <a:endParaRPr lang="en-US" dirty="0"/>
          </a:p>
        </p:txBody>
      </p:sp>
      <p:sp>
        <p:nvSpPr>
          <p:cNvPr id="14" name="Marcador de contenido 3"/>
          <p:cNvSpPr txBox="1">
            <a:spLocks/>
          </p:cNvSpPr>
          <p:nvPr/>
        </p:nvSpPr>
        <p:spPr>
          <a:xfrm>
            <a:off x="628651" y="1621548"/>
            <a:ext cx="7122318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_tradnl" sz="1900" dirty="0">
                <a:hlinkClick r:id="rId3"/>
              </a:rPr>
              <a:t>José Antonio Xohua Chacón</a:t>
            </a:r>
          </a:p>
          <a:p>
            <a:pPr marL="0" indent="0">
              <a:buNone/>
            </a:pPr>
            <a:r>
              <a:rPr lang="es-ES_tradnl" sz="1900" dirty="0">
                <a:solidFill>
                  <a:schemeClr val="accent5">
                    <a:lumMod val="75000"/>
                  </a:schemeClr>
                </a:solidFill>
                <a:hlinkClick r:id="rId4"/>
              </a:rPr>
              <a:t>jaxohua@gmail.com</a:t>
            </a:r>
            <a:endParaRPr lang="es-ES_tradnl" sz="1900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s-ES_tradnl" dirty="0">
              <a:hlinkClick r:id="rId3"/>
            </a:endParaRPr>
          </a:p>
          <a:p>
            <a:endParaRPr lang="es-ES_tradnl" dirty="0">
              <a:hlinkClick r:id="rId3"/>
            </a:endParaRPr>
          </a:p>
          <a:p>
            <a:endParaRPr lang="es-ES_tradnl" dirty="0">
              <a:hlinkClick r:id="rId3"/>
            </a:endParaRPr>
          </a:p>
          <a:p>
            <a:endParaRPr lang="es-ES_tradnl" dirty="0">
              <a:hlinkClick r:id="rId3"/>
            </a:endParaRPr>
          </a:p>
          <a:p>
            <a:endParaRPr lang="es-ES_tradnl" dirty="0">
              <a:hlinkClick r:id="rId3"/>
            </a:endParaRPr>
          </a:p>
          <a:p>
            <a:endParaRPr lang="es-ES_tradnl" dirty="0">
              <a:hlinkClick r:id="rId3"/>
            </a:endParaRPr>
          </a:p>
          <a:p>
            <a:endParaRPr lang="es-ES_tradnl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181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n-US" dirty="0" err="1"/>
              <a:t>Objetivo</a:t>
            </a:r>
            <a:r>
              <a:rPr lang="en-US" dirty="0"/>
              <a:t> del Taller</a:t>
            </a:r>
          </a:p>
        </p:txBody>
      </p:sp>
      <p:sp>
        <p:nvSpPr>
          <p:cNvPr id="14" name="Marcador de contenido 3"/>
          <p:cNvSpPr txBox="1">
            <a:spLocks/>
          </p:cNvSpPr>
          <p:nvPr/>
        </p:nvSpPr>
        <p:spPr>
          <a:xfrm>
            <a:off x="628651" y="1621548"/>
            <a:ext cx="7122318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Dirigido a estudiantes interesados en las mesas interactivas, interfaces tangibles, o realidad aumentada. </a:t>
            </a:r>
          </a:p>
          <a:p>
            <a:r>
              <a:rPr lang="es-ES" dirty="0"/>
              <a:t>Dar una </a:t>
            </a:r>
            <a:r>
              <a:rPr lang="es-ES" b="1" dirty="0"/>
              <a:t>introducción básica </a:t>
            </a:r>
            <a:r>
              <a:rPr lang="es-ES" dirty="0"/>
              <a:t>a las funcionalidades ofrecidas por </a:t>
            </a:r>
            <a:r>
              <a:rPr lang="es-ES" b="1" dirty="0" err="1"/>
              <a:t>reacTIVIsion</a:t>
            </a:r>
            <a:r>
              <a:rPr lang="es-ES" dirty="0"/>
              <a:t>, el cuál es un </a:t>
            </a:r>
            <a:r>
              <a:rPr lang="es-ES" dirty="0" err="1"/>
              <a:t>framework</a:t>
            </a:r>
            <a:r>
              <a:rPr lang="es-ES" dirty="0"/>
              <a:t> </a:t>
            </a:r>
            <a:r>
              <a:rPr lang="es-ES" i="1" dirty="0"/>
              <a:t>open </a:t>
            </a:r>
            <a:r>
              <a:rPr lang="es-ES" i="1" dirty="0" err="1"/>
              <a:t>source</a:t>
            </a:r>
            <a:r>
              <a:rPr lang="es-ES" dirty="0"/>
              <a:t> de visión por computadora para la detección y seguimiento de marcadores. </a:t>
            </a:r>
          </a:p>
        </p:txBody>
      </p:sp>
    </p:spTree>
    <p:extLst>
      <p:ext uri="{BB962C8B-B14F-4D97-AF65-F5344CB8AC3E}">
        <p14:creationId xmlns:p14="http://schemas.microsoft.com/office/powerpoint/2010/main" val="1205643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n-US" dirty="0"/>
              <a:t>Interfaces Tangibles</a:t>
            </a:r>
          </a:p>
        </p:txBody>
      </p:sp>
      <p:sp>
        <p:nvSpPr>
          <p:cNvPr id="14" name="Marcador de contenido 3"/>
          <p:cNvSpPr txBox="1">
            <a:spLocks/>
          </p:cNvSpPr>
          <p:nvPr/>
        </p:nvSpPr>
        <p:spPr>
          <a:xfrm>
            <a:off x="628651" y="1621548"/>
            <a:ext cx="7122318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_tradnl" sz="17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78" y="1621548"/>
            <a:ext cx="3733800" cy="2794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942" y="996282"/>
            <a:ext cx="2792332" cy="211540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594" y="3159987"/>
            <a:ext cx="2575027" cy="167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04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reacTIVision</a:t>
            </a:r>
            <a:r>
              <a:rPr lang="en-US" dirty="0"/>
              <a:t>?</a:t>
            </a:r>
          </a:p>
        </p:txBody>
      </p:sp>
      <p:sp>
        <p:nvSpPr>
          <p:cNvPr id="14" name="Marcador de contenido 3"/>
          <p:cNvSpPr txBox="1">
            <a:spLocks/>
          </p:cNvSpPr>
          <p:nvPr/>
        </p:nvSpPr>
        <p:spPr>
          <a:xfrm>
            <a:off x="628651" y="1621548"/>
            <a:ext cx="7122318" cy="32635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/>
              <a:t>Es un </a:t>
            </a:r>
            <a:r>
              <a:rPr lang="es-ES_tradnl" dirty="0" err="1"/>
              <a:t>framework</a:t>
            </a:r>
            <a:r>
              <a:rPr lang="es-ES_tradnl" dirty="0"/>
              <a:t> de visión por computadora, multiplataforma y de código abierto. </a:t>
            </a:r>
          </a:p>
          <a:p>
            <a:r>
              <a:rPr lang="es-ES_tradnl" dirty="0"/>
              <a:t>Diseñada como herramienta para el desarrollo rápido de interfaces tangibles del tipo </a:t>
            </a:r>
            <a:r>
              <a:rPr lang="es-ES_tradnl" i="1" dirty="0" err="1"/>
              <a:t>tabletop</a:t>
            </a:r>
            <a:r>
              <a:rPr lang="es-ES_tradnl" dirty="0"/>
              <a:t> y superficies interactivas multitáctil.</a:t>
            </a:r>
          </a:p>
          <a:p>
            <a:endParaRPr lang="es-ES_tradnl" dirty="0"/>
          </a:p>
          <a:p>
            <a:r>
              <a:rPr lang="es-ES_tradnl" sz="2000" dirty="0">
                <a:solidFill>
                  <a:schemeClr val="accent5">
                    <a:lumMod val="75000"/>
                  </a:schemeClr>
                </a:solidFill>
              </a:rPr>
              <a:t>Martin </a:t>
            </a:r>
            <a:r>
              <a:rPr lang="es-ES_tradnl" sz="2000" dirty="0" err="1">
                <a:solidFill>
                  <a:schemeClr val="accent5">
                    <a:lumMod val="75000"/>
                  </a:schemeClr>
                </a:solidFill>
              </a:rPr>
              <a:t>Kaltenbrunner</a:t>
            </a:r>
            <a:r>
              <a:rPr lang="es-ES_tradnl" sz="2000" dirty="0">
                <a:solidFill>
                  <a:schemeClr val="accent5">
                    <a:lumMod val="75000"/>
                  </a:schemeClr>
                </a:solidFill>
              </a:rPr>
              <a:t> ( http://</a:t>
            </a:r>
            <a:r>
              <a:rPr lang="es-ES_tradnl" sz="2000" dirty="0" err="1">
                <a:solidFill>
                  <a:schemeClr val="accent5">
                    <a:lumMod val="75000"/>
                  </a:schemeClr>
                </a:solidFill>
              </a:rPr>
              <a:t>modin.yuri.at</a:t>
            </a:r>
            <a:r>
              <a:rPr lang="es-ES_tradnl" sz="2000" dirty="0">
                <a:solidFill>
                  <a:schemeClr val="accent5">
                    <a:lumMod val="75000"/>
                  </a:schemeClr>
                </a:solidFill>
              </a:rPr>
              <a:t>/ )	 </a:t>
            </a:r>
          </a:p>
          <a:p>
            <a:r>
              <a:rPr lang="es-ES_tradnl" sz="2000" dirty="0">
                <a:solidFill>
                  <a:schemeClr val="accent5">
                    <a:lumMod val="75000"/>
                  </a:schemeClr>
                </a:solidFill>
              </a:rPr>
              <a:t>Ross Bencina ( http://</a:t>
            </a:r>
            <a:r>
              <a:rPr lang="es-ES_tradnl" sz="2000" dirty="0" err="1">
                <a:solidFill>
                  <a:schemeClr val="accent5">
                    <a:lumMod val="75000"/>
                  </a:schemeClr>
                </a:solidFill>
              </a:rPr>
              <a:t>www.rossbencina.com</a:t>
            </a:r>
            <a:r>
              <a:rPr lang="es-ES_tradnl" sz="2000" dirty="0">
                <a:solidFill>
                  <a:schemeClr val="accent5">
                    <a:lumMod val="75000"/>
                  </a:schemeClr>
                </a:solidFill>
              </a:rPr>
              <a:t>/ )</a:t>
            </a:r>
          </a:p>
          <a:p>
            <a:endParaRPr lang="es-ES_tradnl" sz="20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s-ES_tradnl" sz="2000" dirty="0">
                <a:solidFill>
                  <a:schemeClr val="accent5">
                    <a:lumMod val="75000"/>
                  </a:schemeClr>
                </a:solidFill>
                <a:hlinkClick r:id="rId3"/>
              </a:rPr>
              <a:t>http://reactivision.sourceforge.net/</a:t>
            </a:r>
            <a:endParaRPr lang="es-ES_tradnl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31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puedo</a:t>
            </a:r>
            <a:r>
              <a:rPr lang="en-US" dirty="0"/>
              <a:t> </a:t>
            </a:r>
            <a:r>
              <a:rPr lang="en-US" dirty="0" err="1"/>
              <a:t>hacer</a:t>
            </a:r>
            <a:r>
              <a:rPr lang="en-US" dirty="0"/>
              <a:t>?</a:t>
            </a:r>
          </a:p>
        </p:txBody>
      </p:sp>
      <p:sp>
        <p:nvSpPr>
          <p:cNvPr id="14" name="Marcador de contenido 3"/>
          <p:cNvSpPr txBox="1">
            <a:spLocks/>
          </p:cNvSpPr>
          <p:nvPr/>
        </p:nvSpPr>
        <p:spPr>
          <a:xfrm>
            <a:off x="628651" y="1621548"/>
            <a:ext cx="7122318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_tradnl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David Guetta - Reactable (360p_25fps_H264-128kbit_AAC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0533" y="1341907"/>
            <a:ext cx="6579778" cy="370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05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627376"/>
            <a:ext cx="7122318" cy="994172"/>
          </a:xfrm>
        </p:spPr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puedo</a:t>
            </a:r>
            <a:r>
              <a:rPr lang="en-US" dirty="0"/>
              <a:t> </a:t>
            </a:r>
            <a:r>
              <a:rPr lang="en-US" dirty="0" err="1"/>
              <a:t>hacer</a:t>
            </a:r>
            <a:r>
              <a:rPr lang="en-US" dirty="0"/>
              <a:t>?</a:t>
            </a:r>
          </a:p>
        </p:txBody>
      </p:sp>
      <p:sp>
        <p:nvSpPr>
          <p:cNvPr id="14" name="Marcador de contenido 3"/>
          <p:cNvSpPr txBox="1">
            <a:spLocks/>
          </p:cNvSpPr>
          <p:nvPr/>
        </p:nvSpPr>
        <p:spPr>
          <a:xfrm>
            <a:off x="628651" y="1621548"/>
            <a:ext cx="7122318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58516A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_tradnl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369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628651" y="1810942"/>
            <a:ext cx="7122318" cy="3263504"/>
          </a:xfrm>
        </p:spPr>
        <p:txBody>
          <a:bodyPr>
            <a:normAutofit/>
          </a:bodyPr>
          <a:lstStyle/>
          <a:p>
            <a:r>
              <a:rPr lang="es-ES_tradnl" dirty="0"/>
              <a:t>Es un lenguaje de programación, enfocado en las artes visuales, es utilizado por artistas, diseñadores, investigadores y por diversión. </a:t>
            </a:r>
          </a:p>
          <a:p>
            <a:r>
              <a:rPr lang="es-ES_tradnl" b="1" dirty="0"/>
              <a:t>Características  </a:t>
            </a:r>
            <a:endParaRPr lang="es-ES_tradnl" dirty="0"/>
          </a:p>
          <a:p>
            <a:pPr lvl="1"/>
            <a:r>
              <a:rPr lang="es-ES_tradnl" dirty="0"/>
              <a:t>Código abierto. </a:t>
            </a:r>
          </a:p>
          <a:p>
            <a:pPr lvl="1"/>
            <a:r>
              <a:rPr lang="es-ES_tradnl" dirty="0"/>
              <a:t>Aplicaciones en 2D o 3D. </a:t>
            </a:r>
          </a:p>
          <a:p>
            <a:pPr lvl="1"/>
            <a:r>
              <a:rPr lang="es-ES_tradnl" dirty="0"/>
              <a:t>Multiplataforma. </a:t>
            </a:r>
          </a:p>
          <a:p>
            <a:pPr lvl="1"/>
            <a:r>
              <a:rPr lang="es-ES_tradnl" dirty="0"/>
              <a:t>Bibliotecas. </a:t>
            </a:r>
          </a:p>
          <a:p>
            <a:pPr lvl="1"/>
            <a:r>
              <a:rPr lang="es-ES_tradnl" dirty="0"/>
              <a:t>Documentación y foros. </a:t>
            </a:r>
          </a:p>
          <a:p>
            <a:endParaRPr lang="es-ES_tradnl" dirty="0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628651" y="716302"/>
            <a:ext cx="7122318" cy="994172"/>
          </a:xfrm>
        </p:spPr>
        <p:txBody>
          <a:bodyPr/>
          <a:lstStyle/>
          <a:p>
            <a:r>
              <a:rPr lang="es-ES_tradnl" dirty="0" err="1"/>
              <a:t>Processing</a:t>
            </a:r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892" y="2509244"/>
            <a:ext cx="15875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60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559594"/>
            <a:ext cx="7886700" cy="994172"/>
          </a:xfrm>
        </p:spPr>
        <p:txBody>
          <a:bodyPr/>
          <a:lstStyle/>
          <a:p>
            <a:r>
              <a:rPr lang="es-ES_tradnl" dirty="0" err="1"/>
              <a:t>Processing</a:t>
            </a:r>
            <a:r>
              <a:rPr lang="es-ES_tradnl" dirty="0"/>
              <a:t> funciones.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ES_tradnl" dirty="0" err="1"/>
              <a:t>setup</a:t>
            </a:r>
            <a:r>
              <a:rPr lang="es-ES_tradnl" dirty="0"/>
              <a:t>() </a:t>
            </a:r>
            <a:r>
              <a:rPr lang="es-ES_tradnl" dirty="0" err="1"/>
              <a:t>draw</a:t>
            </a:r>
            <a:r>
              <a:rPr lang="es-ES_tradnl" dirty="0"/>
              <a:t>() </a:t>
            </a:r>
          </a:p>
          <a:p>
            <a:r>
              <a:rPr lang="es-ES_tradnl" dirty="0" err="1"/>
              <a:t>size</a:t>
            </a:r>
            <a:r>
              <a:rPr lang="es-ES_tradnl" dirty="0"/>
              <a:t>()</a:t>
            </a:r>
          </a:p>
          <a:p>
            <a:r>
              <a:rPr lang="es-ES_tradnl" dirty="0" err="1"/>
              <a:t>background</a:t>
            </a:r>
            <a:r>
              <a:rPr lang="es-ES_tradnl" dirty="0"/>
              <a:t>()</a:t>
            </a:r>
          </a:p>
          <a:p>
            <a:r>
              <a:rPr lang="es-ES_tradnl" dirty="0" err="1"/>
              <a:t>fill</a:t>
            </a:r>
            <a:r>
              <a:rPr lang="es-ES_tradnl" dirty="0"/>
              <a:t>(), </a:t>
            </a:r>
            <a:r>
              <a:rPr lang="es-ES_tradnl" dirty="0" err="1"/>
              <a:t>noFill</a:t>
            </a:r>
            <a:r>
              <a:rPr lang="es-ES_tradnl" dirty="0"/>
              <a:t>() </a:t>
            </a:r>
          </a:p>
          <a:p>
            <a:r>
              <a:rPr lang="es-ES_tradnl" dirty="0" err="1"/>
              <a:t>stroke</a:t>
            </a:r>
            <a:r>
              <a:rPr lang="es-ES_tradnl" dirty="0"/>
              <a:t>(#,</a:t>
            </a:r>
            <a:r>
              <a:rPr lang="es-ES_tradnl" dirty="0" err="1"/>
              <a:t>rgb</a:t>
            </a:r>
            <a:r>
              <a:rPr lang="es-ES_tradnl" dirty="0"/>
              <a:t>), </a:t>
            </a:r>
            <a:r>
              <a:rPr lang="es-ES_tradnl" dirty="0" err="1"/>
              <a:t>noStroke</a:t>
            </a:r>
            <a:r>
              <a:rPr lang="es-ES_tradnl" dirty="0"/>
              <a:t>() </a:t>
            </a:r>
          </a:p>
          <a:p>
            <a:r>
              <a:rPr lang="es-ES_tradnl" dirty="0" err="1"/>
              <a:t>rect</a:t>
            </a:r>
            <a:r>
              <a:rPr lang="es-ES_tradnl" dirty="0"/>
              <a:t>() </a:t>
            </a:r>
          </a:p>
          <a:p>
            <a:r>
              <a:rPr lang="es-ES_tradnl" dirty="0"/>
              <a:t>color() </a:t>
            </a:r>
            <a:r>
              <a:rPr lang="mr-IN" dirty="0"/>
              <a:t>–</a:t>
            </a:r>
            <a:r>
              <a:rPr lang="es-ES_tradnl" dirty="0"/>
              <a:t>definir color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_tradnl" dirty="0" err="1"/>
              <a:t>ellipse</a:t>
            </a:r>
            <a:r>
              <a:rPr lang="es-ES_tradnl" dirty="0"/>
              <a:t>()</a:t>
            </a:r>
          </a:p>
          <a:p>
            <a:r>
              <a:rPr lang="es-ES_tradnl" dirty="0"/>
              <a:t>line()</a:t>
            </a:r>
            <a:br>
              <a:rPr lang="es-ES_tradnl" dirty="0"/>
            </a:br>
            <a:r>
              <a:rPr lang="es-ES_tradnl" dirty="0" err="1"/>
              <a:t>print</a:t>
            </a:r>
            <a:r>
              <a:rPr lang="es-ES_tradnl" dirty="0"/>
              <a:t>(), </a:t>
            </a:r>
            <a:r>
              <a:rPr lang="es-ES_tradnl" dirty="0" err="1"/>
              <a:t>println</a:t>
            </a:r>
            <a:r>
              <a:rPr lang="es-ES_tradnl" dirty="0"/>
              <a:t>() </a:t>
            </a:r>
          </a:p>
          <a:p>
            <a:r>
              <a:rPr lang="es-ES_tradnl" b="1" dirty="0" err="1"/>
              <a:t>save</a:t>
            </a:r>
            <a:r>
              <a:rPr lang="es-ES_tradnl" b="1" dirty="0"/>
              <a:t>() </a:t>
            </a:r>
            <a:endParaRPr lang="es-ES_tradnl" dirty="0"/>
          </a:p>
          <a:p>
            <a:r>
              <a:rPr lang="es-ES_tradnl" b="1" dirty="0" err="1"/>
              <a:t>framerate</a:t>
            </a:r>
            <a:r>
              <a:rPr lang="es-ES_tradnl" b="1" dirty="0"/>
              <a:t>() </a:t>
            </a:r>
            <a:endParaRPr lang="es-ES_tradnl" dirty="0"/>
          </a:p>
          <a:p>
            <a:r>
              <a:rPr lang="es-ES_tradnl" dirty="0" err="1"/>
              <a:t>loadImage</a:t>
            </a:r>
            <a:r>
              <a:rPr lang="es-ES_tradnl" dirty="0"/>
              <a:t>(ruta) </a:t>
            </a:r>
            <a:r>
              <a:rPr lang="es-ES_tradnl" dirty="0" err="1"/>
              <a:t>image</a:t>
            </a:r>
            <a:r>
              <a:rPr lang="es-ES_tradnl" dirty="0"/>
              <a:t>(</a:t>
            </a:r>
            <a:r>
              <a:rPr lang="es-ES_tradnl" dirty="0" err="1"/>
              <a:t>img,x,y</a:t>
            </a:r>
            <a:r>
              <a:rPr lang="es-ES_tradnl" dirty="0"/>
              <a:t>) </a:t>
            </a:r>
          </a:p>
          <a:p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85243724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ixels-PowerPoint-Template-16_9" id="{B3768E46-2EBD-405A-BEED-CB04B0A9355E}" vid="{55EDC207-32BD-4DFE-AEA4-DBD84FAB4A8D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ixels-PowerPoint-Template-16_9" id="{B3768E46-2EBD-405A-BEED-CB04B0A9355E}" vid="{07A18EC9-9F7B-4F01-A2AD-0589E6E7A41F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Pixel-PowerPoint-Template-16_9</Template>
  <TotalTime>7076</TotalTime>
  <Words>276</Words>
  <Application>Microsoft Macintosh PowerPoint</Application>
  <PresentationFormat>Presentación en pantalla (16:9)</PresentationFormat>
  <Paragraphs>67</Paragraphs>
  <Slides>17</Slides>
  <Notes>9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Mangal</vt:lpstr>
      <vt:lpstr>Open Sans</vt:lpstr>
      <vt:lpstr>1_Custom Design</vt:lpstr>
      <vt:lpstr>Custom Design</vt:lpstr>
      <vt:lpstr>Taller reacTIVision</vt:lpstr>
      <vt:lpstr>Presentación</vt:lpstr>
      <vt:lpstr>Objetivo del Taller</vt:lpstr>
      <vt:lpstr>Interfaces Tangibles</vt:lpstr>
      <vt:lpstr>¿Qué es reacTIVision?</vt:lpstr>
      <vt:lpstr>¿Qué puedo hacer?</vt:lpstr>
      <vt:lpstr>¿Qué puedo hacer?</vt:lpstr>
      <vt:lpstr>Processing</vt:lpstr>
      <vt:lpstr>Processing funciones.</vt:lpstr>
      <vt:lpstr>Estructura del Sketch.</vt:lpstr>
      <vt:lpstr>Presentación de PowerPoint</vt:lpstr>
      <vt:lpstr>Componentes</vt:lpstr>
      <vt:lpstr>Esquema</vt:lpstr>
      <vt:lpstr>Tabletop</vt:lpstr>
      <vt:lpstr>Configuración</vt:lpstr>
      <vt:lpstr>¿Qué información puedo obtener?</vt:lpstr>
      <vt:lpstr>Integración con Eclipse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Taller reacTIVision</dc:title>
  <dc:creator>Xohua Chacon Antonio</dc:creator>
  <dc:description>© Copyright PresentationGo.com</dc:description>
  <cp:lastModifiedBy>Xohua Chacon Antonio</cp:lastModifiedBy>
  <cp:revision>28</cp:revision>
  <dcterms:created xsi:type="dcterms:W3CDTF">2017-10-01T01:41:52Z</dcterms:created>
  <dcterms:modified xsi:type="dcterms:W3CDTF">2018-11-09T02:32:19Z</dcterms:modified>
</cp:coreProperties>
</file>

<file path=docProps/thumbnail.jpeg>
</file>